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5.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9"/>
  </p:notesMasterIdLst>
  <p:sldIdLst>
    <p:sldId id="285" r:id="rId2"/>
    <p:sldId id="286" r:id="rId3"/>
    <p:sldId id="287" r:id="rId4"/>
    <p:sldId id="288" r:id="rId5"/>
    <p:sldId id="289" r:id="rId6"/>
    <p:sldId id="290" r:id="rId7"/>
    <p:sldId id="291" r:id="rId8"/>
    <p:sldId id="263" r:id="rId9"/>
    <p:sldId id="284" r:id="rId10"/>
    <p:sldId id="265" r:id="rId11"/>
    <p:sldId id="256" r:id="rId12"/>
    <p:sldId id="257" r:id="rId13"/>
    <p:sldId id="258" r:id="rId14"/>
    <p:sldId id="259" r:id="rId15"/>
    <p:sldId id="260" r:id="rId16"/>
    <p:sldId id="262" r:id="rId17"/>
    <p:sldId id="264" r:id="rId18"/>
    <p:sldId id="266" r:id="rId19"/>
    <p:sldId id="267" r:id="rId20"/>
    <p:sldId id="270" r:id="rId21"/>
    <p:sldId id="271" r:id="rId22"/>
    <p:sldId id="273" r:id="rId23"/>
    <p:sldId id="274" r:id="rId24"/>
    <p:sldId id="275" r:id="rId25"/>
    <p:sldId id="276" r:id="rId26"/>
    <p:sldId id="277" r:id="rId27"/>
    <p:sldId id="272" r:id="rId28"/>
  </p:sldIdLst>
  <p:sldSz cx="9144000" cy="5143500" type="screen16x9"/>
  <p:notesSz cx="6858000" cy="9144000"/>
  <p:embeddedFontLst>
    <p:embeddedFont>
      <p:font typeface="Bebas Neue" panose="020B0606020202050201" pitchFamily="34" charset="0"/>
      <p:regular r:id="rId30"/>
    </p:embeddedFont>
    <p:embeddedFont>
      <p:font typeface="David Libre" panose="020B0604020202020204" charset="-79"/>
      <p:regular r:id="rId31"/>
      <p:bold r:id="rId32"/>
    </p:embeddedFont>
    <p:embeddedFont>
      <p:font typeface="Tahoma" panose="020B0604030504040204" pitchFamily="34" charset="0"/>
      <p:regular r:id="rId33"/>
      <p:bold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29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ith S" userId="1efbe6609ce98388" providerId="LiveId" clId="{908AE02E-37B1-49AE-ABF4-74FA0A6AA9D9}"/>
    <pc:docChg chg="custSel modSld">
      <pc:chgData name="Sujith S" userId="1efbe6609ce98388" providerId="LiveId" clId="{908AE02E-37B1-49AE-ABF4-74FA0A6AA9D9}" dt="2024-08-03T08:56:21.098" v="9" actId="1076"/>
      <pc:docMkLst>
        <pc:docMk/>
      </pc:docMkLst>
      <pc:sldChg chg="modSp mod">
        <pc:chgData name="Sujith S" userId="1efbe6609ce98388" providerId="LiveId" clId="{908AE02E-37B1-49AE-ABF4-74FA0A6AA9D9}" dt="2024-08-03T08:55:08.613" v="0" actId="14826"/>
        <pc:sldMkLst>
          <pc:docMk/>
          <pc:sldMk cId="1389668339" sldId="272"/>
        </pc:sldMkLst>
        <pc:picChg chg="mod">
          <ac:chgData name="Sujith S" userId="1efbe6609ce98388" providerId="LiveId" clId="{908AE02E-37B1-49AE-ABF4-74FA0A6AA9D9}" dt="2024-08-03T08:55:08.613" v="0" actId="14826"/>
          <ac:picMkLst>
            <pc:docMk/>
            <pc:sldMk cId="1389668339" sldId="272"/>
            <ac:picMk id="2" creationId="{918CFB8F-9681-374F-ED9A-4536D0F10ACA}"/>
          </ac:picMkLst>
        </pc:picChg>
      </pc:sldChg>
      <pc:sldChg chg="delSp modSp mod">
        <pc:chgData name="Sujith S" userId="1efbe6609ce98388" providerId="LiveId" clId="{908AE02E-37B1-49AE-ABF4-74FA0A6AA9D9}" dt="2024-08-03T08:56:21.098" v="9" actId="1076"/>
        <pc:sldMkLst>
          <pc:docMk/>
          <pc:sldMk cId="32417985" sldId="285"/>
        </pc:sldMkLst>
        <pc:spChg chg="del">
          <ac:chgData name="Sujith S" userId="1efbe6609ce98388" providerId="LiveId" clId="{908AE02E-37B1-49AE-ABF4-74FA0A6AA9D9}" dt="2024-08-03T08:55:46.210" v="1" actId="478"/>
          <ac:spMkLst>
            <pc:docMk/>
            <pc:sldMk cId="32417985" sldId="285"/>
            <ac:spMk id="2" creationId="{FE6C3C46-DD87-AA8C-65D9-45DA44F80BF5}"/>
          </ac:spMkLst>
        </pc:spChg>
        <pc:spChg chg="del">
          <ac:chgData name="Sujith S" userId="1efbe6609ce98388" providerId="LiveId" clId="{908AE02E-37B1-49AE-ABF4-74FA0A6AA9D9}" dt="2024-08-03T08:55:48.954" v="2" actId="478"/>
          <ac:spMkLst>
            <pc:docMk/>
            <pc:sldMk cId="32417985" sldId="285"/>
            <ac:spMk id="8" creationId="{F04E8CBA-8E64-751E-3143-A2D6D5F033B2}"/>
          </ac:spMkLst>
        </pc:spChg>
        <pc:spChg chg="del mod">
          <ac:chgData name="Sujith S" userId="1efbe6609ce98388" providerId="LiveId" clId="{908AE02E-37B1-49AE-ABF4-74FA0A6AA9D9}" dt="2024-08-03T08:55:53.090" v="4" actId="478"/>
          <ac:spMkLst>
            <pc:docMk/>
            <pc:sldMk cId="32417985" sldId="285"/>
            <ac:spMk id="10" creationId="{BCCF2255-AD53-105E-D546-AA52F5298896}"/>
          </ac:spMkLst>
        </pc:spChg>
        <pc:spChg chg="mod">
          <ac:chgData name="Sujith S" userId="1efbe6609ce98388" providerId="LiveId" clId="{908AE02E-37B1-49AE-ABF4-74FA0A6AA9D9}" dt="2024-08-03T08:56:21.098" v="9" actId="1076"/>
          <ac:spMkLst>
            <pc:docMk/>
            <pc:sldMk cId="32417985" sldId="285"/>
            <ac:spMk id="124" creationId="{00000000-0000-0000-0000-000000000000}"/>
          </ac:spMkLst>
        </pc:spChg>
        <pc:spChg chg="mod">
          <ac:chgData name="Sujith S" userId="1efbe6609ce98388" providerId="LiveId" clId="{908AE02E-37B1-49AE-ABF4-74FA0A6AA9D9}" dt="2024-08-03T08:56:10.545" v="8" actId="1076"/>
          <ac:spMkLst>
            <pc:docMk/>
            <pc:sldMk cId="32417985" sldId="285"/>
            <ac:spMk id="12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c2c69ab9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2dfc2c69ab9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3524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fc2c69ab9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dfc2c69ab9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dfc2c69ab9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dfc2c69ab9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fc2c69ab9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dfc2c69ab9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dfc2c69ab9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2dfc2c69ab9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dfc2c69ab9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2dfc2c69ab9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dfc2c69ab9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dfc2c69ab9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fc2c69ab9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2dfc2c69ab9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dfc2c69ab9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dfc2c69ab9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374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299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fc2c69ab9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2dfc2c69ab9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5982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4019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349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40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8849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770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dfc2c69ab9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dfc2c69ab9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082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dfc2c69ab9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dfc2c69ab9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253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fc2c69ab9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dfc2c69ab9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109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dfc2c69ab9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dfc2c69ab9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796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fc2c69ab9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dfc2c69ab9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3580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c2c69ab9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2dfc2c69ab9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dfc2c69ab9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dfc2c69ab9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jp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3.jp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8.jp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11" name="Google Shape;11;p2"/>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12" name="Google Shape;12;p2"/>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grpSp>
        <p:nvGrpSpPr>
          <p:cNvPr id="13" name="Google Shape;13;p2"/>
          <p:cNvGrpSpPr/>
          <p:nvPr/>
        </p:nvGrpSpPr>
        <p:grpSpPr>
          <a:xfrm>
            <a:off x="5558477" y="715567"/>
            <a:ext cx="2311164" cy="3118340"/>
            <a:chOff x="4634" y="0"/>
            <a:chExt cx="6163105" cy="8315573"/>
          </a:xfrm>
        </p:grpSpPr>
        <p:sp>
          <p:nvSpPr>
            <p:cNvPr id="14" name="Google Shape;14;p2"/>
            <p:cNvSpPr/>
            <p:nvPr/>
          </p:nvSpPr>
          <p:spPr>
            <a:xfrm rot="283679">
              <a:off x="451205" y="369016"/>
              <a:ext cx="5207227" cy="7610562"/>
            </a:xfrm>
            <a:custGeom>
              <a:avLst/>
              <a:gdLst/>
              <a:ahLst/>
              <a:cxnLst/>
              <a:rect l="l" t="t" r="r" b="b"/>
              <a:pathLst>
                <a:path w="5202514" h="7603674" extrusionOk="0">
                  <a:moveTo>
                    <a:pt x="0" y="0"/>
                  </a:moveTo>
                  <a:lnTo>
                    <a:pt x="5202514" y="0"/>
                  </a:lnTo>
                  <a:lnTo>
                    <a:pt x="5202514" y="7603674"/>
                  </a:lnTo>
                  <a:lnTo>
                    <a:pt x="0" y="7603674"/>
                  </a:lnTo>
                  <a:lnTo>
                    <a:pt x="0" y="0"/>
                  </a:lnTo>
                  <a:close/>
                </a:path>
              </a:pathLst>
            </a:custGeom>
            <a:blipFill rotWithShape="1">
              <a:blip r:embed="rId4">
                <a:alphaModFix/>
              </a:blip>
              <a:stretch>
                <a:fillRect l="-36068" t="-6549" r="-36229" b="-65748"/>
              </a:stretch>
            </a:blipFill>
            <a:ln>
              <a:noFill/>
            </a:ln>
          </p:spPr>
        </p:sp>
        <p:sp>
          <p:nvSpPr>
            <p:cNvPr id="15" name="Google Shape;15;p2"/>
            <p:cNvSpPr/>
            <p:nvPr/>
          </p:nvSpPr>
          <p:spPr>
            <a:xfrm rot="283679">
              <a:off x="767117" y="214121"/>
              <a:ext cx="5207227" cy="284030"/>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5">
                <a:alphaModFix/>
              </a:blip>
              <a:stretch>
                <a:fillRect/>
              </a:stretch>
            </a:blipFill>
            <a:ln>
              <a:noFill/>
            </a:ln>
          </p:spPr>
        </p:sp>
        <p:sp>
          <p:nvSpPr>
            <p:cNvPr id="16" name="Google Shape;16;p2"/>
            <p:cNvSpPr/>
            <p:nvPr/>
          </p:nvSpPr>
          <p:spPr>
            <a:xfrm rot="5683679">
              <a:off x="-3291397" y="3744093"/>
              <a:ext cx="7636640" cy="416544"/>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5">
                <a:alphaModFix/>
              </a:blip>
              <a:stretch>
                <a:fillRect/>
              </a:stretch>
            </a:blipFill>
            <a:ln>
              <a:noFill/>
            </a:ln>
          </p:spPr>
        </p:sp>
        <p:sp>
          <p:nvSpPr>
            <p:cNvPr id="17" name="Google Shape;17;p2"/>
            <p:cNvSpPr/>
            <p:nvPr/>
          </p:nvSpPr>
          <p:spPr>
            <a:xfrm rot="5683679">
              <a:off x="1827129" y="4171229"/>
              <a:ext cx="7636640" cy="416544"/>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5">
                <a:alphaModFix/>
              </a:blip>
              <a:stretch>
                <a:fillRect/>
              </a:stretch>
            </a:blipFill>
            <a:ln>
              <a:noFill/>
            </a:ln>
          </p:spPr>
        </p:sp>
        <p:sp>
          <p:nvSpPr>
            <p:cNvPr id="18" name="Google Shape;18;p2"/>
            <p:cNvSpPr/>
            <p:nvPr/>
          </p:nvSpPr>
          <p:spPr>
            <a:xfrm rot="283679">
              <a:off x="132629" y="7817423"/>
              <a:ext cx="5207227" cy="284030"/>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5">
                <a:alphaModFix/>
              </a:blip>
              <a:stretch>
                <a:fillRect/>
              </a:stretch>
            </a:blipFill>
            <a:ln>
              <a:noFill/>
            </a:ln>
          </p:spPr>
        </p:sp>
      </p:grpSp>
      <p:sp>
        <p:nvSpPr>
          <p:cNvPr id="19" name="Google Shape;19;p2"/>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
        <p:nvSpPr>
          <p:cNvPr id="20" name="Google Shape;20;p2"/>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7">
              <a:alphaModFix/>
            </a:blip>
            <a:stretch>
              <a:fillRect/>
            </a:stretch>
          </a:blipFill>
          <a:ln>
            <a:noFill/>
          </a:ln>
        </p:spPr>
      </p:sp>
      <p:sp>
        <p:nvSpPr>
          <p:cNvPr id="21" name="Google Shape;21;p2"/>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sp>
        <p:nvSpPr>
          <p:cNvPr id="22" name="Google Shape;22;p2"/>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9">
              <a:alphaModFix/>
            </a:blip>
            <a:stretch>
              <a:fillRect/>
            </a:stretch>
          </a:blipFill>
          <a:ln>
            <a:noFill/>
          </a:ln>
        </p:spPr>
      </p:sp>
      <p:sp>
        <p:nvSpPr>
          <p:cNvPr id="23" name="Google Shape;23;p2"/>
          <p:cNvSpPr txBox="1">
            <a:spLocks noGrp="1"/>
          </p:cNvSpPr>
          <p:nvPr>
            <p:ph type="ctrTitle"/>
          </p:nvPr>
        </p:nvSpPr>
        <p:spPr>
          <a:xfrm>
            <a:off x="311704" y="973175"/>
            <a:ext cx="45564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311700" y="3062725"/>
            <a:ext cx="45564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 name="Google Shape;2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46"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065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46" b="1"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11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3"/>
          <p:cNvSpPr/>
          <p:nvPr/>
        </p:nvSpPr>
        <p:spPr>
          <a:xfrm rot="10524192">
            <a:off x="-2926274" y="-2564046"/>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30" name="Google Shape;30;p3"/>
          <p:cNvSpPr/>
          <p:nvPr/>
        </p:nvSpPr>
        <p:spPr>
          <a:xfrm rot="-516939">
            <a:off x="-798220" y="3341197"/>
            <a:ext cx="2519286" cy="3277120"/>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3">
              <a:alphaModFix/>
            </a:blip>
            <a:stretch>
              <a:fillRect/>
            </a:stretch>
          </a:blipFill>
          <a:ln>
            <a:noFill/>
          </a:ln>
        </p:spPr>
      </p:sp>
      <p:sp>
        <p:nvSpPr>
          <p:cNvPr id="31" name="Google Shape;31;p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4">
              <a:alphaModFix/>
            </a:blip>
            <a:stretch>
              <a:fillRect t="-142848"/>
            </a:stretch>
          </a:blipFill>
          <a:ln>
            <a:noFill/>
          </a:ln>
        </p:spPr>
      </p:sp>
      <p:sp>
        <p:nvSpPr>
          <p:cNvPr id="32" name="Google Shape;32;p3"/>
          <p:cNvSpPr/>
          <p:nvPr/>
        </p:nvSpPr>
        <p:spPr>
          <a:xfrm rot="-378515">
            <a:off x="-714684" y="19138"/>
            <a:ext cx="3032491" cy="2074863"/>
          </a:xfrm>
          <a:custGeom>
            <a:avLst/>
            <a:gdLst/>
            <a:ahLst/>
            <a:cxnLst/>
            <a:rect l="l" t="t" r="r" b="b"/>
            <a:pathLst>
              <a:path w="6058549" h="4145323" extrusionOk="0">
                <a:moveTo>
                  <a:pt x="0" y="0"/>
                </a:moveTo>
                <a:lnTo>
                  <a:pt x="6058549" y="0"/>
                </a:lnTo>
                <a:lnTo>
                  <a:pt x="6058549" y="4145323"/>
                </a:lnTo>
                <a:lnTo>
                  <a:pt x="0" y="4145323"/>
                </a:lnTo>
                <a:lnTo>
                  <a:pt x="0" y="0"/>
                </a:lnTo>
                <a:close/>
              </a:path>
            </a:pathLst>
          </a:custGeom>
          <a:blipFill rotWithShape="1">
            <a:blip r:embed="rId5">
              <a:alphaModFix/>
            </a:blip>
            <a:stretch>
              <a:fillRect/>
            </a:stretch>
          </a:blipFill>
          <a:ln>
            <a:noFill/>
          </a:ln>
        </p:spPr>
      </p:sp>
      <p:sp>
        <p:nvSpPr>
          <p:cNvPr id="33" name="Google Shape;33;p3"/>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34" name="Google Shape;34;p3"/>
          <p:cNvSpPr/>
          <p:nvPr/>
        </p:nvSpPr>
        <p:spPr>
          <a:xfrm>
            <a:off x="-697008" y="2083662"/>
            <a:ext cx="2645550" cy="3866574"/>
          </a:xfrm>
          <a:custGeom>
            <a:avLst/>
            <a:gdLst/>
            <a:ahLst/>
            <a:cxnLst/>
            <a:rect l="l" t="t" r="r" b="b"/>
            <a:pathLst>
              <a:path w="5291100" h="7733147" extrusionOk="0">
                <a:moveTo>
                  <a:pt x="0" y="0"/>
                </a:moveTo>
                <a:lnTo>
                  <a:pt x="5291100" y="0"/>
                </a:lnTo>
                <a:lnTo>
                  <a:pt x="5291100" y="7733147"/>
                </a:lnTo>
                <a:lnTo>
                  <a:pt x="0" y="7733147"/>
                </a:lnTo>
                <a:lnTo>
                  <a:pt x="0" y="0"/>
                </a:lnTo>
                <a:close/>
              </a:path>
            </a:pathLst>
          </a:custGeom>
          <a:blipFill rotWithShape="1">
            <a:blip r:embed="rId6">
              <a:alphaModFix/>
            </a:blip>
            <a:stretch>
              <a:fillRect/>
            </a:stretch>
          </a:blipFill>
          <a:ln>
            <a:noFill/>
          </a:ln>
        </p:spPr>
      </p:sp>
      <p:sp>
        <p:nvSpPr>
          <p:cNvPr id="35" name="Google Shape;35;p3"/>
          <p:cNvSpPr/>
          <p:nvPr/>
        </p:nvSpPr>
        <p:spPr>
          <a:xfrm rot="6392090">
            <a:off x="6838430" y="-2196013"/>
            <a:ext cx="2519569" cy="327748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36" name="Google Shape;36;p3"/>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7" name="Google Shape;37;p3"/>
          <p:cNvSpPr/>
          <p:nvPr/>
        </p:nvSpPr>
        <p:spPr>
          <a:xfrm rot="10178638">
            <a:off x="7011805" y="796953"/>
            <a:ext cx="1921796" cy="523689"/>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8" name="Google Shape;38;p3"/>
          <p:cNvSpPr/>
          <p:nvPr/>
        </p:nvSpPr>
        <p:spPr>
          <a:xfrm rot="-10404428">
            <a:off x="3333641" y="4298863"/>
            <a:ext cx="5097969" cy="1089691"/>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8">
              <a:alphaModFix/>
            </a:blip>
            <a:stretch>
              <a:fillRect/>
            </a:stretch>
          </a:blipFill>
          <a:ln>
            <a:noFill/>
          </a:ln>
        </p:spPr>
      </p:sp>
      <p:sp>
        <p:nvSpPr>
          <p:cNvPr id="39" name="Google Shape;39;p3"/>
          <p:cNvSpPr/>
          <p:nvPr/>
        </p:nvSpPr>
        <p:spPr>
          <a:xfrm rot="-412610">
            <a:off x="7411494" y="1128596"/>
            <a:ext cx="1980181" cy="2894111"/>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9">
              <a:alphaModFix/>
            </a:blip>
            <a:stretch>
              <a:fillRect/>
            </a:stretch>
          </a:blipFill>
          <a:ln>
            <a:noFill/>
          </a:ln>
        </p:spPr>
      </p:sp>
      <p:sp>
        <p:nvSpPr>
          <p:cNvPr id="40" name="Google Shape;40;p3"/>
          <p:cNvSpPr/>
          <p:nvPr/>
        </p:nvSpPr>
        <p:spPr>
          <a:xfrm rot="5004428">
            <a:off x="3466449" y="-3375585"/>
            <a:ext cx="3446589" cy="412148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10">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4"/>
          <p:cNvSpPr/>
          <p:nvPr/>
        </p:nvSpPr>
        <p:spPr>
          <a:xfrm rot="-6321333">
            <a:off x="5790847" y="3857879"/>
            <a:ext cx="3443495" cy="4117782"/>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46" name="Google Shape;46;p4"/>
          <p:cNvSpPr/>
          <p:nvPr/>
        </p:nvSpPr>
        <p:spPr>
          <a:xfrm rot="-516939">
            <a:off x="7682429" y="-592076"/>
            <a:ext cx="2519286" cy="3277120"/>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47" name="Google Shape;47;p4"/>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4">
              <a:alphaModFix/>
            </a:blip>
            <a:stretch>
              <a:fillRect/>
            </a:stretch>
          </a:blipFill>
          <a:ln>
            <a:noFill/>
          </a:ln>
        </p:spPr>
      </p:sp>
      <p:sp>
        <p:nvSpPr>
          <p:cNvPr id="48" name="Google Shape;48;p4"/>
          <p:cNvSpPr/>
          <p:nvPr/>
        </p:nvSpPr>
        <p:spPr>
          <a:xfrm rot="292966">
            <a:off x="6765692" y="968043"/>
            <a:ext cx="1973096" cy="2883756"/>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5">
              <a:alphaModFix/>
            </a:blip>
            <a:stretch>
              <a:fillRect/>
            </a:stretch>
          </a:blipFill>
          <a:ln>
            <a:noFill/>
          </a:ln>
        </p:spPr>
      </p:sp>
      <p:sp>
        <p:nvSpPr>
          <p:cNvPr id="49" name="Google Shape;49;p4"/>
          <p:cNvSpPr/>
          <p:nvPr/>
        </p:nvSpPr>
        <p:spPr>
          <a:xfrm rot="1355872">
            <a:off x="7309462" y="784075"/>
            <a:ext cx="1922970" cy="524009"/>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6">
              <a:alphaModFix/>
            </a:blip>
            <a:stretch>
              <a:fillRect/>
            </a:stretch>
          </a:blipFill>
          <a:ln>
            <a:noFill/>
          </a:ln>
        </p:spPr>
      </p:sp>
      <p:sp>
        <p:nvSpPr>
          <p:cNvPr id="50" name="Google Shape;50;p4"/>
          <p:cNvSpPr/>
          <p:nvPr/>
        </p:nvSpPr>
        <p:spPr>
          <a:xfrm rot="344346">
            <a:off x="6472075" y="3438406"/>
            <a:ext cx="3160732" cy="2162606"/>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7">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5"/>
          <p:cNvSpPr/>
          <p:nvPr/>
        </p:nvSpPr>
        <p:spPr>
          <a:xfrm rot="3483315">
            <a:off x="-5999956" y="-145925"/>
            <a:ext cx="8129084" cy="405438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57" name="Google Shape;57;p5"/>
          <p:cNvSpPr/>
          <p:nvPr/>
        </p:nvSpPr>
        <p:spPr>
          <a:xfrm rot="-10037080">
            <a:off x="4486704" y="-2383916"/>
            <a:ext cx="8111343" cy="4045532"/>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58" name="Google Shape;58;p5"/>
          <p:cNvSpPr/>
          <p:nvPr/>
        </p:nvSpPr>
        <p:spPr>
          <a:xfrm rot="-482944">
            <a:off x="83569" y="2689790"/>
            <a:ext cx="1644986" cy="2404210"/>
          </a:xfrm>
          <a:custGeom>
            <a:avLst/>
            <a:gdLst/>
            <a:ahLst/>
            <a:cxnLst/>
            <a:rect l="l" t="t" r="r" b="b"/>
            <a:pathLst>
              <a:path w="3290465" h="4809141" extrusionOk="0">
                <a:moveTo>
                  <a:pt x="0" y="0"/>
                </a:moveTo>
                <a:lnTo>
                  <a:pt x="3290464" y="0"/>
                </a:lnTo>
                <a:lnTo>
                  <a:pt x="3290464" y="4809141"/>
                </a:lnTo>
                <a:lnTo>
                  <a:pt x="0" y="4809141"/>
                </a:lnTo>
                <a:lnTo>
                  <a:pt x="0" y="0"/>
                </a:lnTo>
                <a:close/>
              </a:path>
            </a:pathLst>
          </a:custGeom>
          <a:blipFill rotWithShape="1">
            <a:blip r:embed="rId3">
              <a:alphaModFix/>
            </a:blip>
            <a:stretch>
              <a:fillRect/>
            </a:stretch>
          </a:blipFill>
          <a:ln>
            <a:noFill/>
          </a:ln>
        </p:spPr>
      </p:sp>
      <p:sp>
        <p:nvSpPr>
          <p:cNvPr id="59" name="Google Shape;59;p5"/>
          <p:cNvSpPr/>
          <p:nvPr/>
        </p:nvSpPr>
        <p:spPr>
          <a:xfrm rot="937874">
            <a:off x="6251865" y="4096176"/>
            <a:ext cx="1647677" cy="2408143"/>
          </a:xfrm>
          <a:custGeom>
            <a:avLst/>
            <a:gdLst/>
            <a:ahLst/>
            <a:cxnLst/>
            <a:rect l="l" t="t" r="r" b="b"/>
            <a:pathLst>
              <a:path w="3288578" h="4806383" extrusionOk="0">
                <a:moveTo>
                  <a:pt x="0" y="0"/>
                </a:moveTo>
                <a:lnTo>
                  <a:pt x="3288577" y="0"/>
                </a:lnTo>
                <a:lnTo>
                  <a:pt x="3288577" y="4806383"/>
                </a:lnTo>
                <a:lnTo>
                  <a:pt x="0" y="4806383"/>
                </a:lnTo>
                <a:lnTo>
                  <a:pt x="0" y="0"/>
                </a:lnTo>
                <a:close/>
              </a:path>
            </a:pathLst>
          </a:custGeom>
          <a:blipFill rotWithShape="1">
            <a:blip r:embed="rId4">
              <a:alphaModFix/>
            </a:blip>
            <a:stretch>
              <a:fillRect/>
            </a:stretch>
          </a:blipFill>
          <a:ln>
            <a:noFill/>
          </a:ln>
        </p:spPr>
      </p:sp>
      <p:sp>
        <p:nvSpPr>
          <p:cNvPr id="60" name="Google Shape;60;p5"/>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61" name="Google Shape;61;p5"/>
          <p:cNvSpPr/>
          <p:nvPr/>
        </p:nvSpPr>
        <p:spPr>
          <a:xfrm rot="10593982">
            <a:off x="1616924" y="4016948"/>
            <a:ext cx="646349" cy="1468976"/>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6">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6"/>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2">
              <a:alphaModFix/>
            </a:blip>
            <a:stretch>
              <a:fillRect/>
            </a:stretch>
          </a:blipFill>
          <a:ln>
            <a:noFill/>
          </a:ln>
        </p:spPr>
      </p:sp>
      <p:sp>
        <p:nvSpPr>
          <p:cNvPr id="66" name="Google Shape;66;p6"/>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67" name="Google Shape;67;p6"/>
          <p:cNvSpPr/>
          <p:nvPr/>
        </p:nvSpPr>
        <p:spPr>
          <a:xfrm rot="6108899">
            <a:off x="-5359490" y="3272563"/>
            <a:ext cx="8125134" cy="405241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68" name="Google Shape;68;p6"/>
          <p:cNvSpPr/>
          <p:nvPr/>
        </p:nvSpPr>
        <p:spPr>
          <a:xfrm>
            <a:off x="5592398" y="1081202"/>
            <a:ext cx="2194375" cy="3207163"/>
          </a:xfrm>
          <a:custGeom>
            <a:avLst/>
            <a:gdLst/>
            <a:ahLst/>
            <a:cxnLst/>
            <a:rect l="l" t="t" r="r" b="b"/>
            <a:pathLst>
              <a:path w="4388750" h="6414326" extrusionOk="0">
                <a:moveTo>
                  <a:pt x="0" y="0"/>
                </a:moveTo>
                <a:lnTo>
                  <a:pt x="4388749" y="0"/>
                </a:lnTo>
                <a:lnTo>
                  <a:pt x="4388749" y="6414326"/>
                </a:lnTo>
                <a:lnTo>
                  <a:pt x="0" y="6414326"/>
                </a:lnTo>
                <a:lnTo>
                  <a:pt x="0" y="0"/>
                </a:lnTo>
                <a:close/>
              </a:path>
            </a:pathLst>
          </a:custGeom>
          <a:blipFill rotWithShape="1">
            <a:blip r:embed="rId4">
              <a:alphaModFix/>
            </a:blip>
            <a:stretch>
              <a:fillRect l="-7549" t="-239" r="-7079" b="-14399"/>
            </a:stretch>
          </a:blipFill>
          <a:ln>
            <a:noFill/>
          </a:ln>
        </p:spPr>
      </p:sp>
      <p:sp>
        <p:nvSpPr>
          <p:cNvPr id="69" name="Google Shape;69;p6"/>
          <p:cNvSpPr/>
          <p:nvPr/>
        </p:nvSpPr>
        <p:spPr>
          <a:xfrm rot="-51562">
            <a:off x="5546278" y="1006183"/>
            <a:ext cx="2206102" cy="120333"/>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5">
              <a:alphaModFix/>
            </a:blip>
            <a:stretch>
              <a:fillRect/>
            </a:stretch>
          </a:blipFill>
          <a:ln>
            <a:noFill/>
          </a:ln>
        </p:spPr>
      </p:sp>
      <p:sp>
        <p:nvSpPr>
          <p:cNvPr id="70" name="Google Shape;70;p6"/>
          <p:cNvSpPr/>
          <p:nvPr/>
        </p:nvSpPr>
        <p:spPr>
          <a:xfrm rot="5348438">
            <a:off x="6158571" y="2580210"/>
            <a:ext cx="3235351" cy="17647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5">
              <a:alphaModFix/>
            </a:blip>
            <a:stretch>
              <a:fillRect/>
            </a:stretch>
          </a:blipFill>
          <a:ln>
            <a:noFill/>
          </a:ln>
        </p:spPr>
      </p:sp>
      <p:sp>
        <p:nvSpPr>
          <p:cNvPr id="71" name="Google Shape;71;p6"/>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72" name="Google Shape;72;p6"/>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73" name="Google Shape;73;p6"/>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7">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7"/>
          <p:cNvSpPr txBox="1">
            <a:spLocks noGrp="1"/>
          </p:cNvSpPr>
          <p:nvPr>
            <p:ph type="title"/>
          </p:nvPr>
        </p:nvSpPr>
        <p:spPr>
          <a:xfrm>
            <a:off x="1388100" y="2560700"/>
            <a:ext cx="6367800" cy="1980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6" name="Google Shape;7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7"/>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78" name="Google Shape;78;p7"/>
          <p:cNvSpPr/>
          <p:nvPr/>
        </p:nvSpPr>
        <p:spPr>
          <a:xfrm rot="6392090">
            <a:off x="6838430" y="-2196013"/>
            <a:ext cx="2519569" cy="327748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79" name="Google Shape;79;p7"/>
          <p:cNvSpPr/>
          <p:nvPr/>
        </p:nvSpPr>
        <p:spPr>
          <a:xfrm rot="5710108">
            <a:off x="3422502" y="-2884155"/>
            <a:ext cx="3437774" cy="411094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80" name="Google Shape;80;p7"/>
          <p:cNvSpPr/>
          <p:nvPr/>
        </p:nvSpPr>
        <p:spPr>
          <a:xfrm rot="-378515">
            <a:off x="202376" y="627678"/>
            <a:ext cx="2639931" cy="1806269"/>
          </a:xfrm>
          <a:custGeom>
            <a:avLst/>
            <a:gdLst/>
            <a:ahLst/>
            <a:cxnLst/>
            <a:rect l="l" t="t" r="r" b="b"/>
            <a:pathLst>
              <a:path w="5274262" h="3608706" extrusionOk="0">
                <a:moveTo>
                  <a:pt x="0" y="0"/>
                </a:moveTo>
                <a:lnTo>
                  <a:pt x="5274262" y="0"/>
                </a:lnTo>
                <a:lnTo>
                  <a:pt x="5274262" y="3608706"/>
                </a:lnTo>
                <a:lnTo>
                  <a:pt x="0" y="3608706"/>
                </a:lnTo>
                <a:lnTo>
                  <a:pt x="0" y="0"/>
                </a:lnTo>
                <a:close/>
              </a:path>
            </a:pathLst>
          </a:custGeom>
          <a:blipFill rotWithShape="1">
            <a:blip r:embed="rId5">
              <a:alphaModFix/>
            </a:blip>
            <a:stretch>
              <a:fillRect l="-50" r="50"/>
            </a:stretch>
          </a:blipFill>
          <a:ln>
            <a:noFill/>
          </a:ln>
        </p:spPr>
      </p:sp>
      <p:sp>
        <p:nvSpPr>
          <p:cNvPr id="81" name="Google Shape;81;p7"/>
          <p:cNvSpPr/>
          <p:nvPr/>
        </p:nvSpPr>
        <p:spPr>
          <a:xfrm rot="10020323">
            <a:off x="35643" y="260145"/>
            <a:ext cx="1920478" cy="523330"/>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6">
              <a:alphaModFix/>
            </a:blip>
            <a:stretch>
              <a:fillRect/>
            </a:stretch>
          </a:blipFill>
          <a:ln>
            <a:noFill/>
          </a:ln>
        </p:spPr>
      </p:sp>
      <p:sp>
        <p:nvSpPr>
          <p:cNvPr id="82" name="Google Shape;82;p7"/>
          <p:cNvSpPr/>
          <p:nvPr/>
        </p:nvSpPr>
        <p:spPr>
          <a:xfrm rot="553581">
            <a:off x="6229406" y="63082"/>
            <a:ext cx="2774803" cy="1896838"/>
          </a:xfrm>
          <a:custGeom>
            <a:avLst/>
            <a:gdLst/>
            <a:ahLst/>
            <a:cxnLst/>
            <a:rect l="l" t="t" r="r" b="b"/>
            <a:pathLst>
              <a:path w="5561227" h="3801620" extrusionOk="0">
                <a:moveTo>
                  <a:pt x="0" y="0"/>
                </a:moveTo>
                <a:lnTo>
                  <a:pt x="5561227" y="0"/>
                </a:lnTo>
                <a:lnTo>
                  <a:pt x="5561227" y="3801621"/>
                </a:lnTo>
                <a:lnTo>
                  <a:pt x="0" y="3801621"/>
                </a:lnTo>
                <a:lnTo>
                  <a:pt x="0" y="0"/>
                </a:lnTo>
                <a:close/>
              </a:path>
            </a:pathLst>
          </a:custGeom>
          <a:blipFill rotWithShape="1">
            <a:blip r:embed="rId7">
              <a:alphaModFix/>
            </a:blip>
            <a:stretch>
              <a:fillRect/>
            </a:stretch>
          </a:blipFill>
          <a:ln>
            <a:noFill/>
          </a:ln>
        </p:spPr>
      </p:sp>
      <p:sp>
        <p:nvSpPr>
          <p:cNvPr id="83" name="Google Shape;83;p7"/>
          <p:cNvSpPr/>
          <p:nvPr/>
        </p:nvSpPr>
        <p:spPr>
          <a:xfrm rot="-4741666">
            <a:off x="5322361" y="178379"/>
            <a:ext cx="1915917" cy="522087"/>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 name="Google Shape;87;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9" name="Google Shape;8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8"/>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2">
              <a:alphaModFix/>
            </a:blip>
            <a:stretch>
              <a:fillRect/>
            </a:stretch>
          </a:blipFill>
          <a:ln>
            <a:noFill/>
          </a:ln>
        </p:spPr>
      </p:sp>
      <p:sp>
        <p:nvSpPr>
          <p:cNvPr id="91" name="Google Shape;91;p8"/>
          <p:cNvSpPr/>
          <p:nvPr/>
        </p:nvSpPr>
        <p:spPr>
          <a:xfrm rot="-2809291">
            <a:off x="2528709" y="4688033"/>
            <a:ext cx="8123918" cy="4051804"/>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92" name="Google Shape;92;p8"/>
          <p:cNvSpPr/>
          <p:nvPr/>
        </p:nvSpPr>
        <p:spPr>
          <a:xfrm rot="292966">
            <a:off x="-838259" y="4523577"/>
            <a:ext cx="5082702" cy="1086428"/>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93" name="Google Shape;93;p8"/>
          <p:cNvSpPr/>
          <p:nvPr/>
        </p:nvSpPr>
        <p:spPr>
          <a:xfrm rot="292966">
            <a:off x="4427347" y="-549299"/>
            <a:ext cx="5082702" cy="1086428"/>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4">
              <a:alphaModFix/>
            </a:blip>
            <a:stretch>
              <a:fillRect/>
            </a:stretch>
          </a:blipFill>
          <a:ln>
            <a:noFill/>
          </a:ln>
        </p:spPr>
      </p:sp>
      <p:sp>
        <p:nvSpPr>
          <p:cNvPr id="94" name="Google Shape;94;p8"/>
          <p:cNvSpPr/>
          <p:nvPr/>
        </p:nvSpPr>
        <p:spPr>
          <a:xfrm rot="258638">
            <a:off x="-2935133" y="-557901"/>
            <a:ext cx="3433509" cy="410584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9"/>
          <p:cNvSpPr/>
          <p:nvPr/>
        </p:nvSpPr>
        <p:spPr>
          <a:xfrm rot="448853">
            <a:off x="-3469588" y="3468009"/>
            <a:ext cx="8103118" cy="4041430"/>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97" name="Google Shape;97;p9"/>
          <p:cNvSpPr/>
          <p:nvPr/>
        </p:nvSpPr>
        <p:spPr>
          <a:xfrm rot="-516939">
            <a:off x="-217975" y="-852569"/>
            <a:ext cx="2519286" cy="3277120"/>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98" name="Google Shape;98;p9"/>
          <p:cNvSpPr/>
          <p:nvPr/>
        </p:nvSpPr>
        <p:spPr>
          <a:xfrm rot="-4951147">
            <a:off x="-203947" y="807988"/>
            <a:ext cx="1916397" cy="522218"/>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4">
              <a:alphaModFix/>
            </a:blip>
            <a:stretch>
              <a:fillRect/>
            </a:stretch>
          </a:blipFill>
          <a:ln>
            <a:noFill/>
          </a:ln>
        </p:spPr>
      </p:sp>
      <p:sp>
        <p:nvSpPr>
          <p:cNvPr id="99" name="Google Shape;99;p9"/>
          <p:cNvSpPr/>
          <p:nvPr/>
        </p:nvSpPr>
        <p:spPr>
          <a:xfrm rot="292966">
            <a:off x="-1040587" y="4695027"/>
            <a:ext cx="5082702" cy="1086428"/>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5">
              <a:alphaModFix/>
            </a:blip>
            <a:stretch>
              <a:fillRect/>
            </a:stretch>
          </a:blipFill>
          <a:ln>
            <a:noFill/>
          </a:ln>
        </p:spPr>
      </p:sp>
      <p:sp>
        <p:nvSpPr>
          <p:cNvPr id="100" name="Google Shape;100;p9"/>
          <p:cNvSpPr txBox="1">
            <a:spLocks noGrp="1"/>
          </p:cNvSpPr>
          <p:nvPr>
            <p:ph type="body" idx="1"/>
          </p:nvPr>
        </p:nvSpPr>
        <p:spPr>
          <a:xfrm>
            <a:off x="3022650" y="3714500"/>
            <a:ext cx="3098700" cy="591000"/>
          </a:xfrm>
          <a:prstGeom prst="rect">
            <a:avLst/>
          </a:prstGeom>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800"/>
              <a:buNone/>
              <a:defRPr/>
            </a:lvl1pPr>
          </a:lstStyle>
          <a:p>
            <a:endParaRPr/>
          </a:p>
        </p:txBody>
      </p:sp>
      <p:sp>
        <p:nvSpPr>
          <p:cNvPr id="101" name="Google Shape;10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9"/>
          <p:cNvSpPr/>
          <p:nvPr/>
        </p:nvSpPr>
        <p:spPr>
          <a:xfrm rot="448853">
            <a:off x="6093512" y="3975854"/>
            <a:ext cx="8103118" cy="4041430"/>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103" name="Google Shape;103;p9"/>
          <p:cNvSpPr/>
          <p:nvPr/>
        </p:nvSpPr>
        <p:spPr>
          <a:xfrm rot="3435886">
            <a:off x="581135" y="-2812570"/>
            <a:ext cx="3436181" cy="4109035"/>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104" name="Google Shape;104;p9"/>
          <p:cNvSpPr/>
          <p:nvPr/>
        </p:nvSpPr>
        <p:spPr>
          <a:xfrm rot="-378515">
            <a:off x="8938682" y="-581452"/>
            <a:ext cx="3444656" cy="411917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Bebas Neue"/>
              <a:buChar char="●"/>
              <a:defRPr sz="1800">
                <a:solidFill>
                  <a:schemeClr val="dk2"/>
                </a:solidFill>
                <a:latin typeface="Bebas Neue"/>
                <a:ea typeface="Bebas Neue"/>
                <a:cs typeface="Bebas Neue"/>
                <a:sym typeface="Bebas Neue"/>
              </a:defRPr>
            </a:lvl1pPr>
            <a:lvl2pPr marL="914400" lvl="1"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2pPr>
            <a:lvl3pPr marL="1371600" lvl="2"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3pPr>
            <a:lvl4pPr marL="1828800" lvl="3"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4pPr>
            <a:lvl5pPr marL="2286000" lvl="4"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5pPr>
            <a:lvl6pPr marL="2743200" lvl="5"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6pPr>
            <a:lvl7pPr marL="3200400" lvl="6"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7pPr>
            <a:lvl8pPr marL="3657600" lvl="7"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8pPr>
            <a:lvl9pPr marL="4114800" lvl="8"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8.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6.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image" Target="../media/image9.png"/><Relationship Id="rId10" Type="http://schemas.openxmlformats.org/officeDocument/2006/relationships/image" Target="../media/image13.jpg"/><Relationship Id="rId4" Type="http://schemas.openxmlformats.org/officeDocument/2006/relationships/image" Target="../media/image1.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0.jpg"/><Relationship Id="rId11" Type="http://schemas.openxmlformats.org/officeDocument/2006/relationships/image" Target="../media/image1.png"/><Relationship Id="rId5" Type="http://schemas.openxmlformats.org/officeDocument/2006/relationships/image" Target="../media/image9.png"/><Relationship Id="rId10" Type="http://schemas.openxmlformats.org/officeDocument/2006/relationships/image" Target="../media/image12.jpg"/><Relationship Id="rId4" Type="http://schemas.openxmlformats.org/officeDocument/2006/relationships/image" Target="../media/image2.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15.jp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3.jpg"/><Relationship Id="rId5"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7.jp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4.jpg"/><Relationship Id="rId5"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1"/>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2" name="Google Shape;112;p11"/>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3" name="Google Shape;113;p11"/>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20" name="Google Shape;120;p11"/>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5">
              <a:alphaModFix/>
            </a:blip>
            <a:stretch>
              <a:fillRect/>
            </a:stretch>
          </a:blipFill>
          <a:ln>
            <a:noFill/>
          </a:ln>
        </p:spPr>
      </p:sp>
      <p:sp>
        <p:nvSpPr>
          <p:cNvPr id="121" name="Google Shape;121;p11"/>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6">
              <a:alphaModFix/>
            </a:blip>
            <a:stretch>
              <a:fillRect/>
            </a:stretch>
          </a:blipFill>
          <a:ln>
            <a:noFill/>
          </a:ln>
        </p:spPr>
      </p:sp>
      <p:sp>
        <p:nvSpPr>
          <p:cNvPr id="122" name="Google Shape;122;p11"/>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7">
              <a:alphaModFix/>
            </a:blip>
            <a:stretch>
              <a:fillRect/>
            </a:stretch>
          </a:blipFill>
          <a:ln>
            <a:noFill/>
          </a:ln>
        </p:spPr>
      </p:sp>
      <p:sp>
        <p:nvSpPr>
          <p:cNvPr id="123" name="Google Shape;123;p11"/>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8">
              <a:alphaModFix/>
            </a:blip>
            <a:stretch>
              <a:fillRect/>
            </a:stretch>
          </a:blipFill>
          <a:ln>
            <a:noFill/>
          </a:ln>
        </p:spPr>
      </p:sp>
      <p:sp>
        <p:nvSpPr>
          <p:cNvPr id="124" name="Google Shape;124;p11"/>
          <p:cNvSpPr txBox="1"/>
          <p:nvPr/>
        </p:nvSpPr>
        <p:spPr>
          <a:xfrm>
            <a:off x="918093" y="2786172"/>
            <a:ext cx="3832637"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000" b="1" i="0" u="none" strike="noStrike" cap="none" dirty="0">
                <a:solidFill>
                  <a:srgbClr val="FF0000"/>
                </a:solidFill>
                <a:latin typeface="David Libre"/>
                <a:ea typeface="David Libre"/>
                <a:cs typeface="David Libre"/>
                <a:sym typeface="David Libre"/>
              </a:rPr>
              <a:t>Living the Gandhian Way:  Truth, Non-Violence</a:t>
            </a:r>
            <a:endParaRPr lang="en-GB" sz="600" dirty="0"/>
          </a:p>
        </p:txBody>
      </p:sp>
      <p:pic>
        <p:nvPicPr>
          <p:cNvPr id="12" name="Picture 11">
            <a:extLst>
              <a:ext uri="{FF2B5EF4-FFF2-40B4-BE49-F238E27FC236}">
                <a16:creationId xmlns:a16="http://schemas.microsoft.com/office/drawing/2014/main" id="{ACB7CB53-7493-517C-58AB-8400D88DFBBC}"/>
              </a:ext>
            </a:extLst>
          </p:cNvPr>
          <p:cNvPicPr>
            <a:picLocks noChangeAspect="1"/>
          </p:cNvPicPr>
          <p:nvPr/>
        </p:nvPicPr>
        <p:blipFill>
          <a:blip r:embed="rId9"/>
          <a:stretch>
            <a:fillRect/>
          </a:stretch>
        </p:blipFill>
        <p:spPr>
          <a:xfrm rot="281844">
            <a:off x="5715129" y="843673"/>
            <a:ext cx="1967281" cy="2862213"/>
          </a:xfrm>
          <a:prstGeom prst="rect">
            <a:avLst/>
          </a:prstGeom>
        </p:spPr>
      </p:pic>
      <p:sp>
        <p:nvSpPr>
          <p:cNvPr id="125" name="Google Shape;125;p11"/>
          <p:cNvSpPr txBox="1"/>
          <p:nvPr/>
        </p:nvSpPr>
        <p:spPr>
          <a:xfrm>
            <a:off x="498047" y="1723114"/>
            <a:ext cx="4735800" cy="738664"/>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6000" dirty="0">
                <a:latin typeface="Bebas Neue"/>
                <a:sym typeface="Bebas Neue"/>
              </a:rPr>
              <a:t>M</a:t>
            </a:r>
            <a:r>
              <a:rPr lang="en-IN" sz="6000" dirty="0" err="1">
                <a:latin typeface="Bebas Neue"/>
                <a:sym typeface="Bebas Neue"/>
              </a:rPr>
              <a:t>ahatma</a:t>
            </a:r>
            <a:r>
              <a:rPr lang="en-IN" sz="6000" dirty="0">
                <a:latin typeface="Bebas Neue"/>
                <a:sym typeface="Bebas Neue"/>
              </a:rPr>
              <a:t> Gandhi</a:t>
            </a:r>
            <a:endParaRPr lang="en-IN" sz="100" dirty="0"/>
          </a:p>
        </p:txBody>
      </p:sp>
      <p:sp>
        <p:nvSpPr>
          <p:cNvPr id="9" name="Google Shape;124;p11">
            <a:extLst>
              <a:ext uri="{FF2B5EF4-FFF2-40B4-BE49-F238E27FC236}">
                <a16:creationId xmlns:a16="http://schemas.microsoft.com/office/drawing/2014/main" id="{69B1A834-B617-329B-E8AC-557141C86D8A}"/>
              </a:ext>
            </a:extLst>
          </p:cNvPr>
          <p:cNvSpPr txBox="1"/>
          <p:nvPr/>
        </p:nvSpPr>
        <p:spPr>
          <a:xfrm>
            <a:off x="2347555" y="4467264"/>
            <a:ext cx="3832637"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000" b="1" dirty="0">
                <a:solidFill>
                  <a:srgbClr val="FF0000"/>
                </a:solidFill>
                <a:latin typeface="David Libre"/>
                <a:cs typeface="David Libre"/>
                <a:sym typeface="David Libre"/>
              </a:rPr>
              <a:t>Sujith S</a:t>
            </a:r>
            <a:endParaRPr lang="en-GB" sz="600" dirty="0"/>
          </a:p>
        </p:txBody>
      </p:sp>
      <p:sp>
        <p:nvSpPr>
          <p:cNvPr id="118" name="Google Shape;118;p11"/>
          <p:cNvSpPr/>
          <p:nvPr/>
        </p:nvSpPr>
        <p:spPr>
          <a:xfrm rot="5686213">
            <a:off x="6242339" y="2278419"/>
            <a:ext cx="2861149" cy="156063"/>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10">
              <a:alphaModFix/>
            </a:blip>
            <a:stretch>
              <a:fillRect/>
            </a:stretch>
          </a:blipFill>
          <a:ln>
            <a:noFill/>
          </a:ln>
        </p:spPr>
      </p:sp>
      <p:sp>
        <p:nvSpPr>
          <p:cNvPr id="119" name="Google Shape;119;p11"/>
          <p:cNvSpPr/>
          <p:nvPr/>
        </p:nvSpPr>
        <p:spPr>
          <a:xfrm rot="286213">
            <a:off x="5606383" y="3647742"/>
            <a:ext cx="1950943" cy="106415"/>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10">
              <a:alphaModFix/>
            </a:blip>
            <a:stretch>
              <a:fillRect/>
            </a:stretch>
          </a:blipFill>
          <a:ln>
            <a:noFill/>
          </a:ln>
        </p:spPr>
      </p:sp>
      <p:sp>
        <p:nvSpPr>
          <p:cNvPr id="116" name="Google Shape;116;p11"/>
          <p:cNvSpPr/>
          <p:nvPr/>
        </p:nvSpPr>
        <p:spPr>
          <a:xfrm rot="286213">
            <a:off x="5844316" y="796503"/>
            <a:ext cx="1950943" cy="106415"/>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10">
              <a:alphaModFix/>
            </a:blip>
            <a:stretch>
              <a:fillRect/>
            </a:stretch>
          </a:blipFill>
          <a:ln>
            <a:noFill/>
          </a:ln>
        </p:spPr>
      </p:sp>
      <p:sp>
        <p:nvSpPr>
          <p:cNvPr id="117" name="Google Shape;117;p11"/>
          <p:cNvSpPr/>
          <p:nvPr/>
        </p:nvSpPr>
        <p:spPr>
          <a:xfrm rot="5686213">
            <a:off x="4322892" y="2118243"/>
            <a:ext cx="2861149" cy="156063"/>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10">
              <a:alphaModFix/>
            </a:blip>
            <a:stretch>
              <a:fillRect/>
            </a:stretch>
          </a:blipFill>
          <a:ln>
            <a:noFill/>
          </a:ln>
        </p:spPr>
      </p:sp>
    </p:spTree>
    <p:extLst>
      <p:ext uri="{BB962C8B-B14F-4D97-AF65-F5344CB8AC3E}">
        <p14:creationId xmlns:p14="http://schemas.microsoft.com/office/powerpoint/2010/main" val="32417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5235" y="1485171"/>
            <a:ext cx="4668471" cy="989370"/>
          </a:xfrm>
          <a:prstGeom prst="rect">
            <a:avLst/>
          </a:prstGeom>
        </p:spPr>
        <p:txBody>
          <a:bodyPr vert="horz" wrap="square" lIns="0" tIns="2854" rIns="0" bIns="0" rtlCol="0">
            <a:spAutoFit/>
          </a:bodyPr>
          <a:lstStyle/>
          <a:p>
            <a:pPr marL="6342" marR="2537">
              <a:lnSpc>
                <a:spcPct val="101400"/>
              </a:lnSpc>
              <a:spcBef>
                <a:spcPts val="22"/>
              </a:spcBef>
            </a:pPr>
            <a:r>
              <a:rPr sz="1600" b="1" dirty="0">
                <a:solidFill>
                  <a:srgbClr val="FF0000"/>
                </a:solidFill>
                <a:latin typeface="David Libre"/>
                <a:cs typeface="David Libre"/>
              </a:rPr>
              <a:t>Embracing truth and non-  violence can greatly impact our  lives and the world. By adopting  these principles, we foster  compassion and inspire a more  peaceful society for future  generations.</a:t>
            </a:r>
          </a:p>
        </p:txBody>
      </p:sp>
      <p:sp>
        <p:nvSpPr>
          <p:cNvPr id="3" name="object 3"/>
          <p:cNvSpPr txBox="1">
            <a:spLocks noGrp="1"/>
          </p:cNvSpPr>
          <p:nvPr>
            <p:ph type="title"/>
          </p:nvPr>
        </p:nvSpPr>
        <p:spPr>
          <a:xfrm>
            <a:off x="225252" y="761974"/>
            <a:ext cx="5884583" cy="634781"/>
          </a:xfrm>
          <a:prstGeom prst="rect">
            <a:avLst/>
          </a:prstGeom>
        </p:spPr>
        <p:txBody>
          <a:bodyPr spcFirstLastPara="1" vert="horz" wrap="square" lIns="0" tIns="6342" rIns="0" bIns="0" rtlCol="0" anchor="t" anchorCtr="0">
            <a:spAutoFit/>
          </a:bodyPr>
          <a:lstStyle/>
          <a:p>
            <a:pPr marL="6342">
              <a:spcBef>
                <a:spcPts val="50"/>
              </a:spcBef>
            </a:pPr>
            <a:r>
              <a:rPr lang="en-IN" sz="4000" b="0" dirty="0">
                <a:solidFill>
                  <a:srgbClr val="000000"/>
                </a:solidFill>
                <a:latin typeface="Bebas Neue"/>
              </a:rPr>
              <a:t>Summary</a:t>
            </a:r>
            <a:r>
              <a:rPr sz="4000" b="0" dirty="0">
                <a:solidFill>
                  <a:srgbClr val="000000"/>
                </a:solidFill>
                <a:latin typeface="Bebas Neue"/>
              </a:rPr>
              <a:t>: Live the Gandhian Way</a:t>
            </a:r>
          </a:p>
        </p:txBody>
      </p:sp>
      <p:sp>
        <p:nvSpPr>
          <p:cNvPr id="4" name="object 4"/>
          <p:cNvSpPr/>
          <p:nvPr/>
        </p:nvSpPr>
        <p:spPr>
          <a:xfrm>
            <a:off x="5343906" y="481408"/>
            <a:ext cx="3788495" cy="57080"/>
          </a:xfrm>
          <a:custGeom>
            <a:avLst/>
            <a:gdLst/>
            <a:ahLst/>
            <a:cxnLst/>
            <a:rect l="l" t="t" r="r" b="b"/>
            <a:pathLst>
              <a:path w="7586344" h="114300">
                <a:moveTo>
                  <a:pt x="7586078" y="0"/>
                </a:moveTo>
                <a:lnTo>
                  <a:pt x="0" y="0"/>
                </a:lnTo>
                <a:lnTo>
                  <a:pt x="0" y="114300"/>
                </a:lnTo>
                <a:lnTo>
                  <a:pt x="7586078" y="114300"/>
                </a:lnTo>
                <a:lnTo>
                  <a:pt x="7586078" y="0"/>
                </a:lnTo>
                <a:close/>
              </a:path>
            </a:pathLst>
          </a:custGeom>
          <a:solidFill>
            <a:srgbClr val="000000"/>
          </a:solidFill>
        </p:spPr>
        <p:txBody>
          <a:bodyPr wrap="square" lIns="0" tIns="0" rIns="0" bIns="0" rtlCol="0"/>
          <a:lstStyle/>
          <a:p>
            <a:endParaRPr sz="699"/>
          </a:p>
        </p:txBody>
      </p:sp>
      <p:pic>
        <p:nvPicPr>
          <p:cNvPr id="6" name="Picture 5">
            <a:extLst>
              <a:ext uri="{FF2B5EF4-FFF2-40B4-BE49-F238E27FC236}">
                <a16:creationId xmlns:a16="http://schemas.microsoft.com/office/drawing/2014/main" id="{4DB7CD44-CA52-079F-C581-B20039781A51}"/>
              </a:ext>
            </a:extLst>
          </p:cNvPr>
          <p:cNvPicPr>
            <a:picLocks noChangeAspect="1"/>
          </p:cNvPicPr>
          <p:nvPr/>
        </p:nvPicPr>
        <p:blipFill>
          <a:blip r:embed="rId2"/>
          <a:stretch>
            <a:fillRect/>
          </a:stretch>
        </p:blipFill>
        <p:spPr>
          <a:xfrm>
            <a:off x="5675964" y="1506690"/>
            <a:ext cx="2574262" cy="3155402"/>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10"/>
        <p:cNvGrpSpPr/>
        <p:nvPr/>
      </p:nvGrpSpPr>
      <p:grpSpPr>
        <a:xfrm>
          <a:off x="0" y="0"/>
          <a:ext cx="0" cy="0"/>
          <a:chOff x="0" y="0"/>
          <a:chExt cx="0" cy="0"/>
        </a:xfrm>
      </p:grpSpPr>
      <p:sp>
        <p:nvSpPr>
          <p:cNvPr id="111" name="Google Shape;111;p11"/>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2" name="Google Shape;112;p11"/>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3" name="Google Shape;113;p11"/>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grpSp>
        <p:nvGrpSpPr>
          <p:cNvPr id="114" name="Google Shape;114;p11"/>
          <p:cNvGrpSpPr/>
          <p:nvPr/>
        </p:nvGrpSpPr>
        <p:grpSpPr>
          <a:xfrm>
            <a:off x="5556739" y="715567"/>
            <a:ext cx="2312902" cy="3119525"/>
            <a:chOff x="0" y="0"/>
            <a:chExt cx="6167739" cy="8318732"/>
          </a:xfrm>
        </p:grpSpPr>
        <p:sp>
          <p:nvSpPr>
            <p:cNvPr id="115" name="Google Shape;115;p11"/>
            <p:cNvSpPr/>
            <p:nvPr/>
          </p:nvSpPr>
          <p:spPr>
            <a:xfrm rot="286213">
              <a:off x="448546" y="370512"/>
              <a:ext cx="5202514" cy="7603674"/>
            </a:xfrm>
            <a:custGeom>
              <a:avLst/>
              <a:gdLst/>
              <a:ahLst/>
              <a:cxnLst/>
              <a:rect l="l" t="t" r="r" b="b"/>
              <a:pathLst>
                <a:path w="5202514" h="7603674" extrusionOk="0">
                  <a:moveTo>
                    <a:pt x="0" y="0"/>
                  </a:moveTo>
                  <a:lnTo>
                    <a:pt x="5202514" y="0"/>
                  </a:lnTo>
                  <a:lnTo>
                    <a:pt x="5202514" y="7603674"/>
                  </a:lnTo>
                  <a:lnTo>
                    <a:pt x="0" y="7603674"/>
                  </a:lnTo>
                  <a:lnTo>
                    <a:pt x="0" y="0"/>
                  </a:lnTo>
                  <a:close/>
                </a:path>
              </a:pathLst>
            </a:custGeom>
            <a:blipFill rotWithShape="1">
              <a:blip r:embed="rId5">
                <a:alphaModFix/>
              </a:blip>
              <a:stretch>
                <a:fillRect l="-36065" t="-6547" r="-36232" b="-65750"/>
              </a:stretch>
            </a:blipFill>
            <a:ln>
              <a:noFill/>
            </a:ln>
          </p:spPr>
        </p:sp>
        <p:sp>
          <p:nvSpPr>
            <p:cNvPr id="116" name="Google Shape;116;p11"/>
            <p:cNvSpPr/>
            <p:nvPr/>
          </p:nvSpPr>
          <p:spPr>
            <a:xfrm rot="286213">
              <a:off x="766873" y="215829"/>
              <a:ext cx="5202514" cy="283773"/>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6">
                <a:alphaModFix/>
              </a:blip>
              <a:stretch>
                <a:fillRect/>
              </a:stretch>
            </a:blipFill>
            <a:ln>
              <a:noFill/>
            </a:ln>
          </p:spPr>
        </p:sp>
        <p:sp>
          <p:nvSpPr>
            <p:cNvPr id="117" name="Google Shape;117;p11"/>
            <p:cNvSpPr/>
            <p:nvPr/>
          </p:nvSpPr>
          <p:spPr>
            <a:xfrm rot="5686213">
              <a:off x="-3290258" y="3740468"/>
              <a:ext cx="7629729" cy="416167"/>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6">
                <a:alphaModFix/>
              </a:blip>
              <a:stretch>
                <a:fillRect/>
              </a:stretch>
            </a:blipFill>
            <a:ln>
              <a:noFill/>
            </a:ln>
          </p:spPr>
        </p:sp>
        <p:sp>
          <p:nvSpPr>
            <p:cNvPr id="118" name="Google Shape;118;p11"/>
            <p:cNvSpPr/>
            <p:nvPr/>
          </p:nvSpPr>
          <p:spPr>
            <a:xfrm rot="5686213">
              <a:off x="1828268" y="4167604"/>
              <a:ext cx="7629729" cy="416167"/>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6">
                <a:alphaModFix/>
              </a:blip>
              <a:stretch>
                <a:fillRect/>
              </a:stretch>
            </a:blipFill>
            <a:ln>
              <a:noFill/>
            </a:ln>
          </p:spPr>
        </p:sp>
        <p:sp>
          <p:nvSpPr>
            <p:cNvPr id="119" name="Google Shape;119;p11"/>
            <p:cNvSpPr/>
            <p:nvPr/>
          </p:nvSpPr>
          <p:spPr>
            <a:xfrm rot="286213">
              <a:off x="132385" y="7819131"/>
              <a:ext cx="5202514" cy="283773"/>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6">
                <a:alphaModFix/>
              </a:blip>
              <a:stretch>
                <a:fillRect/>
              </a:stretch>
            </a:blipFill>
            <a:ln>
              <a:noFill/>
            </a:ln>
          </p:spPr>
        </p:sp>
      </p:grpSp>
      <p:sp>
        <p:nvSpPr>
          <p:cNvPr id="120" name="Google Shape;120;p11"/>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121" name="Google Shape;121;p11"/>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8">
              <a:alphaModFix/>
            </a:blip>
            <a:stretch>
              <a:fillRect/>
            </a:stretch>
          </a:blipFill>
          <a:ln>
            <a:noFill/>
          </a:ln>
        </p:spPr>
      </p:sp>
      <p:sp>
        <p:nvSpPr>
          <p:cNvPr id="122" name="Google Shape;122;p11"/>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9">
              <a:alphaModFix/>
            </a:blip>
            <a:stretch>
              <a:fillRect/>
            </a:stretch>
          </a:blipFill>
          <a:ln>
            <a:noFill/>
          </a:ln>
        </p:spPr>
      </p:sp>
      <p:sp>
        <p:nvSpPr>
          <p:cNvPr id="123" name="Google Shape;123;p11"/>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10">
              <a:alphaModFix/>
            </a:blip>
            <a:stretch>
              <a:fillRect/>
            </a:stretch>
          </a:blipFill>
          <a:ln>
            <a:noFill/>
          </a:ln>
        </p:spPr>
      </p:sp>
      <p:sp>
        <p:nvSpPr>
          <p:cNvPr id="124" name="Google Shape;124;p11"/>
          <p:cNvSpPr txBox="1"/>
          <p:nvPr/>
        </p:nvSpPr>
        <p:spPr>
          <a:xfrm>
            <a:off x="805418" y="3566806"/>
            <a:ext cx="3832637"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000" b="1" i="0" u="none" strike="noStrike" cap="none" dirty="0">
                <a:solidFill>
                  <a:srgbClr val="FF0000"/>
                </a:solidFill>
                <a:latin typeface="David Libre"/>
                <a:ea typeface="David Libre"/>
                <a:cs typeface="David Libre"/>
                <a:sym typeface="David Libre"/>
              </a:rPr>
              <a:t>Two Paths, Two Legacies: The Ideological Divide Between Hitler and Gandhi</a:t>
            </a:r>
            <a:endParaRPr lang="en-GB" sz="600" dirty="0"/>
          </a:p>
        </p:txBody>
      </p:sp>
      <p:sp>
        <p:nvSpPr>
          <p:cNvPr id="125" name="Google Shape;125;p11"/>
          <p:cNvSpPr txBox="1"/>
          <p:nvPr/>
        </p:nvSpPr>
        <p:spPr>
          <a:xfrm>
            <a:off x="1182287" y="715581"/>
            <a:ext cx="3078900" cy="2856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11600" i="0" u="none" strike="noStrike" cap="none">
                <a:solidFill>
                  <a:srgbClr val="000000"/>
                </a:solidFill>
                <a:latin typeface="Bebas Neue"/>
                <a:ea typeface="Bebas Neue"/>
                <a:cs typeface="Bebas Neue"/>
                <a:sym typeface="Bebas Neue"/>
              </a:rPr>
              <a:t>Adolf</a:t>
            </a:r>
            <a:endParaRPr sz="700"/>
          </a:p>
          <a:p>
            <a:pPr marL="0" marR="0" lvl="0" indent="0" algn="ctr" rtl="0">
              <a:lnSpc>
                <a:spcPct val="80000"/>
              </a:lnSpc>
              <a:spcBef>
                <a:spcPts val="0"/>
              </a:spcBef>
              <a:spcAft>
                <a:spcPts val="0"/>
              </a:spcAft>
              <a:buNone/>
            </a:pPr>
            <a:r>
              <a:rPr lang="en" sz="11600" i="0" u="none" strike="noStrike" cap="none">
                <a:solidFill>
                  <a:srgbClr val="000000"/>
                </a:solidFill>
                <a:latin typeface="Bebas Neue"/>
                <a:ea typeface="Bebas Neue"/>
                <a:cs typeface="Bebas Neue"/>
                <a:sym typeface="Bebas Neue"/>
              </a:rPr>
              <a:t>Hitler</a:t>
            </a:r>
            <a:endParaRPr sz="7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29"/>
        <p:cNvGrpSpPr/>
        <p:nvPr/>
      </p:nvGrpSpPr>
      <p:grpSpPr>
        <a:xfrm>
          <a:off x="0" y="0"/>
          <a:ext cx="0" cy="0"/>
          <a:chOff x="0" y="0"/>
          <a:chExt cx="0" cy="0"/>
        </a:xfrm>
      </p:grpSpPr>
      <p:sp>
        <p:nvSpPr>
          <p:cNvPr id="130" name="Google Shape;130;p12"/>
          <p:cNvSpPr/>
          <p:nvPr/>
        </p:nvSpPr>
        <p:spPr>
          <a:xfrm>
            <a:off x="-864474" y="-256978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31" name="Google Shape;131;p12"/>
          <p:cNvSpPr/>
          <p:nvPr/>
        </p:nvSpPr>
        <p:spPr>
          <a:xfrm>
            <a:off x="1295502" y="2571750"/>
            <a:ext cx="2228252" cy="2664576"/>
          </a:xfrm>
          <a:custGeom>
            <a:avLst/>
            <a:gdLst/>
            <a:ahLst/>
            <a:cxnLst/>
            <a:rect l="l" t="t" r="r" b="b"/>
            <a:pathLst>
              <a:path w="4456504" h="5329152" extrusionOk="0">
                <a:moveTo>
                  <a:pt x="0" y="0"/>
                </a:moveTo>
                <a:lnTo>
                  <a:pt x="4456503" y="0"/>
                </a:lnTo>
                <a:lnTo>
                  <a:pt x="4456503" y="5329152"/>
                </a:lnTo>
                <a:lnTo>
                  <a:pt x="0" y="5329152"/>
                </a:lnTo>
                <a:lnTo>
                  <a:pt x="0" y="0"/>
                </a:lnTo>
                <a:close/>
              </a:path>
            </a:pathLst>
          </a:custGeom>
          <a:blipFill rotWithShape="1">
            <a:blip r:embed="rId3">
              <a:alphaModFix/>
            </a:blip>
            <a:stretch>
              <a:fillRect/>
            </a:stretch>
          </a:blipFill>
          <a:ln>
            <a:noFill/>
          </a:ln>
        </p:spPr>
      </p:sp>
      <p:sp>
        <p:nvSpPr>
          <p:cNvPr id="132" name="Google Shape;132;p12"/>
          <p:cNvSpPr/>
          <p:nvPr/>
        </p:nvSpPr>
        <p:spPr>
          <a:xfrm rot="-4993356">
            <a:off x="900560" y="4385123"/>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33" name="Google Shape;133;p12"/>
          <p:cNvSpPr/>
          <p:nvPr/>
        </p:nvSpPr>
        <p:spPr>
          <a:xfrm rot="728927">
            <a:off x="2210738" y="2845710"/>
            <a:ext cx="1442582" cy="2108389"/>
          </a:xfrm>
          <a:custGeom>
            <a:avLst/>
            <a:gdLst/>
            <a:ahLst/>
            <a:cxnLst/>
            <a:rect l="l" t="t" r="r" b="b"/>
            <a:pathLst>
              <a:path w="2885164" h="4216778" extrusionOk="0">
                <a:moveTo>
                  <a:pt x="0" y="0"/>
                </a:moveTo>
                <a:lnTo>
                  <a:pt x="2885164" y="0"/>
                </a:lnTo>
                <a:lnTo>
                  <a:pt x="2885164" y="4216778"/>
                </a:lnTo>
                <a:lnTo>
                  <a:pt x="0" y="4216778"/>
                </a:lnTo>
                <a:lnTo>
                  <a:pt x="0" y="0"/>
                </a:lnTo>
                <a:close/>
              </a:path>
            </a:pathLst>
          </a:custGeom>
          <a:blipFill rotWithShape="1">
            <a:blip r:embed="rId5">
              <a:alphaModFix/>
            </a:blip>
            <a:stretch>
              <a:fillRect l="-17613" t="-718" r="-31364" b="-48264"/>
            </a:stretch>
          </a:blipFill>
          <a:ln>
            <a:noFill/>
          </a:ln>
        </p:spPr>
      </p:sp>
      <p:sp>
        <p:nvSpPr>
          <p:cNvPr id="134" name="Google Shape;134;p12"/>
          <p:cNvSpPr/>
          <p:nvPr/>
        </p:nvSpPr>
        <p:spPr>
          <a:xfrm rot="702567">
            <a:off x="2410549" y="2820445"/>
            <a:ext cx="1445076" cy="78822"/>
          </a:xfrm>
          <a:custGeom>
            <a:avLst/>
            <a:gdLst/>
            <a:ahLst/>
            <a:cxnLst/>
            <a:rect l="l" t="t" r="r" b="b"/>
            <a:pathLst>
              <a:path w="2890152" h="157645" extrusionOk="0">
                <a:moveTo>
                  <a:pt x="0" y="0"/>
                </a:moveTo>
                <a:lnTo>
                  <a:pt x="2890153" y="0"/>
                </a:lnTo>
                <a:lnTo>
                  <a:pt x="2890153" y="157644"/>
                </a:lnTo>
                <a:lnTo>
                  <a:pt x="0" y="157644"/>
                </a:lnTo>
                <a:lnTo>
                  <a:pt x="0" y="0"/>
                </a:lnTo>
                <a:close/>
              </a:path>
            </a:pathLst>
          </a:custGeom>
          <a:blipFill rotWithShape="1">
            <a:blip r:embed="rId6">
              <a:alphaModFix/>
            </a:blip>
            <a:stretch>
              <a:fillRect/>
            </a:stretch>
          </a:blipFill>
          <a:ln>
            <a:noFill/>
          </a:ln>
        </p:spPr>
      </p:sp>
      <p:sp>
        <p:nvSpPr>
          <p:cNvPr id="135" name="Google Shape;135;p12"/>
          <p:cNvSpPr/>
          <p:nvPr/>
        </p:nvSpPr>
        <p:spPr>
          <a:xfrm rot="6102567">
            <a:off x="1168902" y="3696735"/>
            <a:ext cx="2119271" cy="115597"/>
          </a:xfrm>
          <a:custGeom>
            <a:avLst/>
            <a:gdLst/>
            <a:ahLst/>
            <a:cxnLst/>
            <a:rect l="l" t="t" r="r" b="b"/>
            <a:pathLst>
              <a:path w="4238543" h="231193" extrusionOk="0">
                <a:moveTo>
                  <a:pt x="0" y="0"/>
                </a:moveTo>
                <a:lnTo>
                  <a:pt x="4238543" y="0"/>
                </a:lnTo>
                <a:lnTo>
                  <a:pt x="4238543" y="231193"/>
                </a:lnTo>
                <a:lnTo>
                  <a:pt x="0" y="231193"/>
                </a:lnTo>
                <a:lnTo>
                  <a:pt x="0" y="0"/>
                </a:lnTo>
                <a:close/>
              </a:path>
            </a:pathLst>
          </a:custGeom>
          <a:blipFill rotWithShape="1">
            <a:blip r:embed="rId6">
              <a:alphaModFix/>
            </a:blip>
            <a:stretch>
              <a:fillRect/>
            </a:stretch>
          </a:blipFill>
          <a:ln>
            <a:noFill/>
          </a:ln>
        </p:spPr>
      </p:sp>
      <p:sp>
        <p:nvSpPr>
          <p:cNvPr id="136" name="Google Shape;136;p12"/>
          <p:cNvSpPr/>
          <p:nvPr/>
        </p:nvSpPr>
        <p:spPr>
          <a:xfrm rot="6102567">
            <a:off x="2588202" y="3988995"/>
            <a:ext cx="2119271" cy="115597"/>
          </a:xfrm>
          <a:custGeom>
            <a:avLst/>
            <a:gdLst/>
            <a:ahLst/>
            <a:cxnLst/>
            <a:rect l="l" t="t" r="r" b="b"/>
            <a:pathLst>
              <a:path w="4238543" h="231193" extrusionOk="0">
                <a:moveTo>
                  <a:pt x="0" y="0"/>
                </a:moveTo>
                <a:lnTo>
                  <a:pt x="4238543" y="0"/>
                </a:lnTo>
                <a:lnTo>
                  <a:pt x="4238543" y="231193"/>
                </a:lnTo>
                <a:lnTo>
                  <a:pt x="0" y="231193"/>
                </a:lnTo>
                <a:lnTo>
                  <a:pt x="0" y="0"/>
                </a:lnTo>
                <a:close/>
              </a:path>
            </a:pathLst>
          </a:custGeom>
          <a:blipFill rotWithShape="1">
            <a:blip r:embed="rId6">
              <a:alphaModFix/>
            </a:blip>
            <a:stretch>
              <a:fillRect/>
            </a:stretch>
          </a:blipFill>
          <a:ln>
            <a:noFill/>
          </a:ln>
        </p:spPr>
      </p:sp>
      <p:sp>
        <p:nvSpPr>
          <p:cNvPr id="137" name="Google Shape;137;p12"/>
          <p:cNvSpPr/>
          <p:nvPr/>
        </p:nvSpPr>
        <p:spPr>
          <a:xfrm rot="702567">
            <a:off x="1980445" y="4895613"/>
            <a:ext cx="1445076" cy="78822"/>
          </a:xfrm>
          <a:custGeom>
            <a:avLst/>
            <a:gdLst/>
            <a:ahLst/>
            <a:cxnLst/>
            <a:rect l="l" t="t" r="r" b="b"/>
            <a:pathLst>
              <a:path w="2890152" h="157645" extrusionOk="0">
                <a:moveTo>
                  <a:pt x="0" y="0"/>
                </a:moveTo>
                <a:lnTo>
                  <a:pt x="2890152" y="0"/>
                </a:lnTo>
                <a:lnTo>
                  <a:pt x="2890152" y="157644"/>
                </a:lnTo>
                <a:lnTo>
                  <a:pt x="0" y="157644"/>
                </a:lnTo>
                <a:lnTo>
                  <a:pt x="0" y="0"/>
                </a:lnTo>
                <a:close/>
              </a:path>
            </a:pathLst>
          </a:custGeom>
          <a:blipFill rotWithShape="1">
            <a:blip r:embed="rId6">
              <a:alphaModFix/>
            </a:blip>
            <a:stretch>
              <a:fillRect/>
            </a:stretch>
          </a:blipFill>
          <a:ln>
            <a:noFill/>
          </a:ln>
        </p:spPr>
      </p:sp>
      <p:sp>
        <p:nvSpPr>
          <p:cNvPr id="138" name="Google Shape;138;p12"/>
          <p:cNvSpPr/>
          <p:nvPr/>
        </p:nvSpPr>
        <p:spPr>
          <a:xfrm rot="-4993356">
            <a:off x="-2955273" y="758378"/>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39" name="Google Shape;139;p12"/>
          <p:cNvSpPr/>
          <p:nvPr/>
        </p:nvSpPr>
        <p:spPr>
          <a:xfrm rot="-4993356">
            <a:off x="-1234773" y="-2736652"/>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40" name="Google Shape;140;p12"/>
          <p:cNvSpPr/>
          <p:nvPr/>
        </p:nvSpPr>
        <p:spPr>
          <a:xfrm rot="-434433">
            <a:off x="426613" y="212449"/>
            <a:ext cx="1975815"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7">
              <a:alphaModFix/>
            </a:blip>
            <a:stretch>
              <a:fillRect/>
            </a:stretch>
          </a:blipFill>
          <a:ln>
            <a:noFill/>
          </a:ln>
        </p:spPr>
      </p:sp>
      <p:sp>
        <p:nvSpPr>
          <p:cNvPr id="141" name="Google Shape;141;p12"/>
          <p:cNvSpPr txBox="1"/>
          <p:nvPr/>
        </p:nvSpPr>
        <p:spPr>
          <a:xfrm>
            <a:off x="4309356" y="849940"/>
            <a:ext cx="4320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Understanding </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Context</a:t>
            </a:r>
            <a:endParaRPr sz="700"/>
          </a:p>
        </p:txBody>
      </p:sp>
      <p:sp>
        <p:nvSpPr>
          <p:cNvPr id="142" name="Google Shape;142;p12"/>
          <p:cNvSpPr txBox="1"/>
          <p:nvPr/>
        </p:nvSpPr>
        <p:spPr>
          <a:xfrm>
            <a:off x="4930856" y="2895290"/>
            <a:ext cx="3077400" cy="1459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Adolf Hitler, the leader of the Nazi Party, rose to power in Germany during a tumultuous period in history. Understanding the political, economic, and social context of the time is essential to comprehend the factors that contributed to his rise to power and the catastrophic consequences of his reign.</a:t>
            </a:r>
            <a:endParaRPr sz="700"/>
          </a:p>
        </p:txBody>
      </p:sp>
      <p:sp>
        <p:nvSpPr>
          <p:cNvPr id="143" name="Google Shape;143;p12"/>
          <p:cNvSpPr/>
          <p:nvPr/>
        </p:nvSpPr>
        <p:spPr>
          <a:xfrm>
            <a:off x="8436445" y="-3331534"/>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44" name="Google Shape;144;p12"/>
          <p:cNvSpPr/>
          <p:nvPr/>
        </p:nvSpPr>
        <p:spPr>
          <a:xfrm rot="573906">
            <a:off x="1460904" y="2944131"/>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grpSp>
        <p:nvGrpSpPr>
          <p:cNvPr id="145" name="Google Shape;145;p12"/>
          <p:cNvGrpSpPr/>
          <p:nvPr/>
        </p:nvGrpSpPr>
        <p:grpSpPr>
          <a:xfrm rot="-838552">
            <a:off x="240203" y="70055"/>
            <a:ext cx="2377208" cy="3164756"/>
            <a:chOff x="1" y="0"/>
            <a:chExt cx="6339222" cy="8439350"/>
          </a:xfrm>
        </p:grpSpPr>
        <p:sp>
          <p:nvSpPr>
            <p:cNvPr id="146" name="Google Shape;146;p12"/>
            <p:cNvSpPr/>
            <p:nvPr/>
          </p:nvSpPr>
          <p:spPr>
            <a:xfrm rot="286213">
              <a:off x="777993" y="218958"/>
              <a:ext cx="5277948" cy="287888"/>
            </a:xfrm>
            <a:custGeom>
              <a:avLst/>
              <a:gdLst/>
              <a:ahLst/>
              <a:cxnLst/>
              <a:rect l="l" t="t" r="r" b="b"/>
              <a:pathLst>
                <a:path w="5277948" h="287888" extrusionOk="0">
                  <a:moveTo>
                    <a:pt x="0" y="0"/>
                  </a:moveTo>
                  <a:lnTo>
                    <a:pt x="5277947" y="0"/>
                  </a:lnTo>
                  <a:lnTo>
                    <a:pt x="5277947" y="287889"/>
                  </a:lnTo>
                  <a:lnTo>
                    <a:pt x="0" y="287889"/>
                  </a:lnTo>
                  <a:lnTo>
                    <a:pt x="0" y="0"/>
                  </a:lnTo>
                  <a:close/>
                </a:path>
              </a:pathLst>
            </a:custGeom>
            <a:blipFill rotWithShape="1">
              <a:blip r:embed="rId6">
                <a:alphaModFix/>
              </a:blip>
              <a:stretch>
                <a:fillRect/>
              </a:stretch>
            </a:blipFill>
            <a:ln>
              <a:noFill/>
            </a:ln>
          </p:spPr>
        </p:sp>
        <p:sp>
          <p:nvSpPr>
            <p:cNvPr id="147" name="Google Shape;147;p12"/>
            <p:cNvSpPr/>
            <p:nvPr/>
          </p:nvSpPr>
          <p:spPr>
            <a:xfrm rot="5686213">
              <a:off x="-3337965" y="3794702"/>
              <a:ext cx="7740357" cy="422201"/>
            </a:xfrm>
            <a:custGeom>
              <a:avLst/>
              <a:gdLst/>
              <a:ahLst/>
              <a:cxnLst/>
              <a:rect l="l" t="t" r="r" b="b"/>
              <a:pathLst>
                <a:path w="7740357" h="422201" extrusionOk="0">
                  <a:moveTo>
                    <a:pt x="0" y="0"/>
                  </a:moveTo>
                  <a:lnTo>
                    <a:pt x="7740357" y="0"/>
                  </a:lnTo>
                  <a:lnTo>
                    <a:pt x="7740357" y="422202"/>
                  </a:lnTo>
                  <a:lnTo>
                    <a:pt x="0" y="422202"/>
                  </a:lnTo>
                  <a:lnTo>
                    <a:pt x="0" y="0"/>
                  </a:lnTo>
                  <a:close/>
                </a:path>
              </a:pathLst>
            </a:custGeom>
            <a:blipFill rotWithShape="1">
              <a:blip r:embed="rId6">
                <a:alphaModFix/>
              </a:blip>
              <a:stretch>
                <a:fillRect/>
              </a:stretch>
            </a:blipFill>
            <a:ln>
              <a:noFill/>
            </a:ln>
          </p:spPr>
        </p:sp>
        <p:sp>
          <p:nvSpPr>
            <p:cNvPr id="148" name="Google Shape;148;p12"/>
            <p:cNvSpPr/>
            <p:nvPr/>
          </p:nvSpPr>
          <p:spPr>
            <a:xfrm rot="5686213">
              <a:off x="1936832" y="4228032"/>
              <a:ext cx="7740357" cy="422201"/>
            </a:xfrm>
            <a:custGeom>
              <a:avLst/>
              <a:gdLst/>
              <a:ahLst/>
              <a:cxnLst/>
              <a:rect l="l" t="t" r="r" b="b"/>
              <a:pathLst>
                <a:path w="7740357" h="422201" extrusionOk="0">
                  <a:moveTo>
                    <a:pt x="0" y="0"/>
                  </a:moveTo>
                  <a:lnTo>
                    <a:pt x="7740357" y="0"/>
                  </a:lnTo>
                  <a:lnTo>
                    <a:pt x="7740357" y="422201"/>
                  </a:lnTo>
                  <a:lnTo>
                    <a:pt x="0" y="422201"/>
                  </a:lnTo>
                  <a:lnTo>
                    <a:pt x="0" y="0"/>
                  </a:lnTo>
                  <a:close/>
                </a:path>
              </a:pathLst>
            </a:custGeom>
            <a:blipFill rotWithShape="1">
              <a:blip r:embed="rId6">
                <a:alphaModFix/>
              </a:blip>
              <a:stretch>
                <a:fillRect/>
              </a:stretch>
            </a:blipFill>
            <a:ln>
              <a:noFill/>
            </a:ln>
          </p:spPr>
        </p:sp>
        <p:sp>
          <p:nvSpPr>
            <p:cNvPr id="149" name="Google Shape;149;p12"/>
            <p:cNvSpPr/>
            <p:nvPr/>
          </p:nvSpPr>
          <p:spPr>
            <a:xfrm rot="286213">
              <a:off x="134305" y="7932504"/>
              <a:ext cx="5277948" cy="287888"/>
            </a:xfrm>
            <a:custGeom>
              <a:avLst/>
              <a:gdLst/>
              <a:ahLst/>
              <a:cxnLst/>
              <a:rect l="l" t="t" r="r" b="b"/>
              <a:pathLst>
                <a:path w="5277948" h="287888" extrusionOk="0">
                  <a:moveTo>
                    <a:pt x="0" y="0"/>
                  </a:moveTo>
                  <a:lnTo>
                    <a:pt x="5277948" y="0"/>
                  </a:lnTo>
                  <a:lnTo>
                    <a:pt x="5277948" y="287888"/>
                  </a:lnTo>
                  <a:lnTo>
                    <a:pt x="0" y="287888"/>
                  </a:lnTo>
                  <a:lnTo>
                    <a:pt x="0" y="0"/>
                  </a:lnTo>
                  <a:close/>
                </a:path>
              </a:pathLst>
            </a:custGeom>
            <a:blipFill rotWithShape="1">
              <a:blip r:embed="rId6">
                <a:alphaModFix/>
              </a:blip>
              <a:stretch>
                <a:fillRect/>
              </a:stretch>
            </a:blipFill>
            <a:ln>
              <a:noFill/>
            </a:ln>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53"/>
        <p:cNvGrpSpPr/>
        <p:nvPr/>
      </p:nvGrpSpPr>
      <p:grpSpPr>
        <a:xfrm>
          <a:off x="0" y="0"/>
          <a:ext cx="0" cy="0"/>
          <a:chOff x="0" y="0"/>
          <a:chExt cx="0" cy="0"/>
        </a:xfrm>
      </p:grpSpPr>
      <p:sp>
        <p:nvSpPr>
          <p:cNvPr id="154" name="Google Shape;154;p13"/>
          <p:cNvSpPr/>
          <p:nvPr/>
        </p:nvSpPr>
        <p:spPr>
          <a:xfrm>
            <a:off x="-5311859" y="3697719"/>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55" name="Google Shape;155;p13"/>
          <p:cNvSpPr/>
          <p:nvPr/>
        </p:nvSpPr>
        <p:spPr>
          <a:xfrm rot="-6330728">
            <a:off x="5784958" y="3856799"/>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6" name="Google Shape;156;p13"/>
          <p:cNvSpPr/>
          <p:nvPr/>
        </p:nvSpPr>
        <p:spPr>
          <a:xfrm rot="-535885">
            <a:off x="-2135894" y="119524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7" name="Google Shape;157;p1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58" name="Google Shape;158;p13"/>
          <p:cNvSpPr txBox="1"/>
          <p:nvPr/>
        </p:nvSpPr>
        <p:spPr>
          <a:xfrm>
            <a:off x="2938800" y="1980475"/>
            <a:ext cx="32664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The Making of a Dictator</a:t>
            </a:r>
            <a:endParaRPr sz="700"/>
          </a:p>
        </p:txBody>
      </p:sp>
      <p:sp>
        <p:nvSpPr>
          <p:cNvPr id="159" name="Google Shape;159;p13"/>
          <p:cNvSpPr txBox="1"/>
          <p:nvPr/>
        </p:nvSpPr>
        <p:spPr>
          <a:xfrm>
            <a:off x="3180960" y="955979"/>
            <a:ext cx="27822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Early Life</a:t>
            </a:r>
            <a:endParaRPr sz="700"/>
          </a:p>
        </p:txBody>
      </p:sp>
      <p:sp>
        <p:nvSpPr>
          <p:cNvPr id="160" name="Google Shape;160;p13"/>
          <p:cNvSpPr txBox="1"/>
          <p:nvPr/>
        </p:nvSpPr>
        <p:spPr>
          <a:xfrm>
            <a:off x="3033353" y="2649609"/>
            <a:ext cx="3077400" cy="1459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Adolf Hitler, the leader of the Nazi Party, rose to power in Germany during a tumultuous period in history. Understanding the political, economic, and social context of the time is essential to comprehend the factors that contributed to his rise to power and the catastrophic consequences of his reign.</a:t>
            </a:r>
            <a:endParaRPr sz="700"/>
          </a:p>
        </p:txBody>
      </p:sp>
      <p:sp>
        <p:nvSpPr>
          <p:cNvPr id="161" name="Google Shape;161;p13"/>
          <p:cNvSpPr/>
          <p:nvPr/>
        </p:nvSpPr>
        <p:spPr>
          <a:xfrm rot="-517051">
            <a:off x="-83518" y="-871142"/>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2" name="Google Shape;162;p13"/>
          <p:cNvSpPr/>
          <p:nvPr/>
        </p:nvSpPr>
        <p:spPr>
          <a:xfrm rot="-517051">
            <a:off x="7682176" y="-591856"/>
            <a:ext cx="2516018" cy="327286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3" name="Google Shape;163;p13"/>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7">
              <a:alphaModFix/>
            </a:blip>
            <a:stretch>
              <a:fillRect/>
            </a:stretch>
          </a:blipFill>
          <a:ln>
            <a:noFill/>
          </a:ln>
        </p:spPr>
      </p:sp>
      <p:sp>
        <p:nvSpPr>
          <p:cNvPr id="164" name="Google Shape;164;p13"/>
          <p:cNvSpPr/>
          <p:nvPr/>
        </p:nvSpPr>
        <p:spPr>
          <a:xfrm rot="-419435">
            <a:off x="354967" y="-28775"/>
            <a:ext cx="1975815" cy="2887729"/>
          </a:xfrm>
          <a:custGeom>
            <a:avLst/>
            <a:gdLst/>
            <a:ahLst/>
            <a:cxnLst/>
            <a:rect l="l" t="t" r="r" b="b"/>
            <a:pathLst>
              <a:path w="3951629" h="5775458" extrusionOk="0">
                <a:moveTo>
                  <a:pt x="0" y="0"/>
                </a:moveTo>
                <a:lnTo>
                  <a:pt x="3951628" y="0"/>
                </a:lnTo>
                <a:lnTo>
                  <a:pt x="3951628" y="5775458"/>
                </a:lnTo>
                <a:lnTo>
                  <a:pt x="0" y="5775458"/>
                </a:lnTo>
                <a:lnTo>
                  <a:pt x="0" y="0"/>
                </a:lnTo>
                <a:close/>
              </a:path>
            </a:pathLst>
          </a:custGeom>
          <a:blipFill rotWithShape="1">
            <a:blip r:embed="rId8">
              <a:alphaModFix/>
            </a:blip>
            <a:stretch>
              <a:fillRect/>
            </a:stretch>
          </a:blipFill>
          <a:ln>
            <a:noFill/>
          </a:ln>
        </p:spPr>
      </p:sp>
      <p:sp>
        <p:nvSpPr>
          <p:cNvPr id="165" name="Google Shape;165;p13"/>
          <p:cNvSpPr/>
          <p:nvPr/>
        </p:nvSpPr>
        <p:spPr>
          <a:xfrm flipH="1">
            <a:off x="186583" y="2329707"/>
            <a:ext cx="1975815" cy="2887729"/>
          </a:xfrm>
          <a:custGeom>
            <a:avLst/>
            <a:gdLst/>
            <a:ahLst/>
            <a:cxnLst/>
            <a:rect l="l" t="t" r="r" b="b"/>
            <a:pathLst>
              <a:path w="3951629" h="5775458" extrusionOk="0">
                <a:moveTo>
                  <a:pt x="3951629" y="0"/>
                </a:moveTo>
                <a:lnTo>
                  <a:pt x="0" y="0"/>
                </a:lnTo>
                <a:lnTo>
                  <a:pt x="0" y="5775457"/>
                </a:lnTo>
                <a:lnTo>
                  <a:pt x="3951629" y="5775457"/>
                </a:lnTo>
                <a:lnTo>
                  <a:pt x="3951629" y="0"/>
                </a:lnTo>
                <a:close/>
              </a:path>
            </a:pathLst>
          </a:custGeom>
          <a:blipFill rotWithShape="1">
            <a:blip r:embed="rId9">
              <a:alphaModFix/>
            </a:blip>
            <a:stretch>
              <a:fillRect/>
            </a:stretch>
          </a:blipFill>
          <a:ln>
            <a:noFill/>
          </a:ln>
        </p:spPr>
      </p:sp>
      <p:sp>
        <p:nvSpPr>
          <p:cNvPr id="166" name="Google Shape;166;p13"/>
          <p:cNvSpPr/>
          <p:nvPr/>
        </p:nvSpPr>
        <p:spPr>
          <a:xfrm rot="295545">
            <a:off x="6764376" y="968798"/>
            <a:ext cx="1975814"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10">
              <a:alphaModFix/>
            </a:blip>
            <a:stretch>
              <a:fillRect/>
            </a:stretch>
          </a:blipFill>
          <a:ln>
            <a:noFill/>
          </a:ln>
        </p:spPr>
      </p:sp>
      <p:sp>
        <p:nvSpPr>
          <p:cNvPr id="167" name="Google Shape;167;p13"/>
          <p:cNvSpPr/>
          <p:nvPr/>
        </p:nvSpPr>
        <p:spPr>
          <a:xfrm rot="1354441">
            <a:off x="7310051" y="783077"/>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11">
              <a:alphaModFix/>
            </a:blip>
            <a:stretch>
              <a:fillRect/>
            </a:stretch>
          </a:blipFill>
          <a:ln>
            <a:noFill/>
          </a:ln>
        </p:spPr>
      </p:sp>
      <p:sp>
        <p:nvSpPr>
          <p:cNvPr id="168" name="Google Shape;168;p13"/>
          <p:cNvSpPr/>
          <p:nvPr/>
        </p:nvSpPr>
        <p:spPr>
          <a:xfrm rot="340047">
            <a:off x="6473618" y="3436572"/>
            <a:ext cx="3160693" cy="2162579"/>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12">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72"/>
        <p:cNvGrpSpPr/>
        <p:nvPr/>
      </p:nvGrpSpPr>
      <p:grpSpPr>
        <a:xfrm>
          <a:off x="0" y="0"/>
          <a:ext cx="0" cy="0"/>
          <a:chOff x="0" y="0"/>
          <a:chExt cx="0" cy="0"/>
        </a:xfrm>
      </p:grpSpPr>
      <p:sp>
        <p:nvSpPr>
          <p:cNvPr id="173" name="Google Shape;173;p14"/>
          <p:cNvSpPr/>
          <p:nvPr/>
        </p:nvSpPr>
        <p:spPr>
          <a:xfrm>
            <a:off x="-317274" y="853419"/>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74" name="Google Shape;174;p14"/>
          <p:cNvSpPr/>
          <p:nvPr/>
        </p:nvSpPr>
        <p:spPr>
          <a:xfrm rot="-5509432">
            <a:off x="73342" y="401864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5" name="Google Shape;175;p14"/>
          <p:cNvSpPr/>
          <p:nvPr/>
        </p:nvSpPr>
        <p:spPr>
          <a:xfrm rot="10197814">
            <a:off x="8394898" y="-365172"/>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6" name="Google Shape;176;p14"/>
          <p:cNvSpPr/>
          <p:nvPr/>
        </p:nvSpPr>
        <p:spPr>
          <a:xfrm rot="-1776790">
            <a:off x="4121790" y="4558850"/>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5">
              <a:alphaModFix/>
            </a:blip>
            <a:stretch>
              <a:fillRect/>
            </a:stretch>
          </a:blipFill>
          <a:ln>
            <a:noFill/>
          </a:ln>
        </p:spPr>
      </p:sp>
      <p:sp>
        <p:nvSpPr>
          <p:cNvPr id="177" name="Google Shape;177;p14"/>
          <p:cNvSpPr txBox="1"/>
          <p:nvPr/>
        </p:nvSpPr>
        <p:spPr>
          <a:xfrm>
            <a:off x="3493788" y="2546511"/>
            <a:ext cx="4146600" cy="16716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In 1933, Hitler was appointed Chancellor of Germany by President Paul von Hindenburg. Using legal and political maneuvers, as well as intimidation and violence, Hitler swiftly consolidated his power and eliminated political opposition.</a:t>
            </a:r>
            <a:endParaRPr sz="700"/>
          </a:p>
          <a:p>
            <a:pPr marL="0" marR="0" lvl="0" indent="0" algn="ctr" rtl="0">
              <a:lnSpc>
                <a:spcPct val="115000"/>
              </a:lnSpc>
              <a:spcBef>
                <a:spcPts val="0"/>
              </a:spcBef>
              <a:spcAft>
                <a:spcPts val="0"/>
              </a:spcAft>
              <a:buNone/>
            </a:pPr>
            <a:endParaRPr sz="1200" b="1" i="0" u="none" strike="noStrike" cap="none">
              <a:solidFill>
                <a:srgbClr val="FF0000"/>
              </a:solidFill>
              <a:latin typeface="David Libre"/>
              <a:ea typeface="David Libre"/>
              <a:cs typeface="David Libre"/>
              <a:sym typeface="David Libre"/>
            </a:endParaRPr>
          </a:p>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The Reichstag Fire Decree and the Enabling Act granted Hitler dictatorial authority, effectively marking the end of democracy in Germany and the beginning of Nazi tyranny.</a:t>
            </a:r>
            <a:endParaRPr sz="700"/>
          </a:p>
        </p:txBody>
      </p:sp>
      <p:sp>
        <p:nvSpPr>
          <p:cNvPr id="178" name="Google Shape;178;p14"/>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6">
              <a:alphaModFix/>
            </a:blip>
            <a:stretch>
              <a:fillRect t="-142854"/>
            </a:stretch>
          </a:blipFill>
          <a:ln>
            <a:noFill/>
          </a:ln>
        </p:spPr>
      </p:sp>
      <p:sp>
        <p:nvSpPr>
          <p:cNvPr id="179" name="Google Shape;179;p14"/>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5">
              <a:alphaModFix/>
            </a:blip>
            <a:stretch>
              <a:fillRect/>
            </a:stretch>
          </a:blipFill>
          <a:ln>
            <a:noFill/>
          </a:ln>
        </p:spPr>
      </p:sp>
      <p:sp>
        <p:nvSpPr>
          <p:cNvPr id="180" name="Google Shape;180;p14"/>
          <p:cNvSpPr/>
          <p:nvPr/>
        </p:nvSpPr>
        <p:spPr>
          <a:xfrm flipH="1">
            <a:off x="514350" y="69822"/>
            <a:ext cx="1977449" cy="5225853"/>
          </a:xfrm>
          <a:custGeom>
            <a:avLst/>
            <a:gdLst/>
            <a:ahLst/>
            <a:cxnLst/>
            <a:rect l="l" t="t" r="r" b="b"/>
            <a:pathLst>
              <a:path w="3954897" h="10451705" extrusionOk="0">
                <a:moveTo>
                  <a:pt x="3954897" y="0"/>
                </a:moveTo>
                <a:lnTo>
                  <a:pt x="0" y="0"/>
                </a:lnTo>
                <a:lnTo>
                  <a:pt x="0" y="10451705"/>
                </a:lnTo>
                <a:lnTo>
                  <a:pt x="3954897" y="10451705"/>
                </a:lnTo>
                <a:lnTo>
                  <a:pt x="3954897" y="0"/>
                </a:lnTo>
                <a:close/>
              </a:path>
            </a:pathLst>
          </a:custGeom>
          <a:blipFill rotWithShape="1">
            <a:blip r:embed="rId7">
              <a:alphaModFix/>
            </a:blip>
            <a:stretch>
              <a:fillRect l="-49818" r="-30990"/>
            </a:stretch>
          </a:blipFill>
          <a:ln>
            <a:noFill/>
          </a:ln>
        </p:spPr>
      </p:sp>
      <p:sp>
        <p:nvSpPr>
          <p:cNvPr id="181" name="Google Shape;181;p14"/>
          <p:cNvSpPr txBox="1"/>
          <p:nvPr/>
        </p:nvSpPr>
        <p:spPr>
          <a:xfrm>
            <a:off x="3163821" y="581025"/>
            <a:ext cx="4806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From Chancellor</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to Dictator</a:t>
            </a:r>
            <a:endParaRPr sz="700"/>
          </a:p>
        </p:txBody>
      </p:sp>
      <p:sp>
        <p:nvSpPr>
          <p:cNvPr id="182" name="Google Shape;182;p14"/>
          <p:cNvSpPr/>
          <p:nvPr/>
        </p:nvSpPr>
        <p:spPr>
          <a:xfrm rot="340047">
            <a:off x="7249412" y="3359390"/>
            <a:ext cx="3160693" cy="2162579"/>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8">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86"/>
        <p:cNvGrpSpPr/>
        <p:nvPr/>
      </p:nvGrpSpPr>
      <p:grpSpPr>
        <a:xfrm>
          <a:off x="0" y="0"/>
          <a:ext cx="0" cy="0"/>
          <a:chOff x="0" y="0"/>
          <a:chExt cx="0" cy="0"/>
        </a:xfrm>
      </p:grpSpPr>
      <p:sp>
        <p:nvSpPr>
          <p:cNvPr id="187" name="Google Shape;187;p15"/>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grpSp>
        <p:nvGrpSpPr>
          <p:cNvPr id="188" name="Google Shape;188;p15"/>
          <p:cNvGrpSpPr/>
          <p:nvPr/>
        </p:nvGrpSpPr>
        <p:grpSpPr>
          <a:xfrm>
            <a:off x="2024821" y="1323456"/>
            <a:ext cx="5094337" cy="2751767"/>
            <a:chOff x="0" y="133350"/>
            <a:chExt cx="13584900" cy="7338046"/>
          </a:xfrm>
        </p:grpSpPr>
        <p:sp>
          <p:nvSpPr>
            <p:cNvPr id="189" name="Google Shape;189;p15"/>
            <p:cNvSpPr txBox="1"/>
            <p:nvPr/>
          </p:nvSpPr>
          <p:spPr>
            <a:xfrm>
              <a:off x="180213" y="2941542"/>
              <a:ext cx="13224527" cy="987702"/>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The Great War and Its Aftermath</a:t>
              </a:r>
              <a:endParaRPr sz="700"/>
            </a:p>
          </p:txBody>
        </p:sp>
        <p:sp>
          <p:nvSpPr>
            <p:cNvPr id="190" name="Google Shape;190;p15"/>
            <p:cNvSpPr txBox="1"/>
            <p:nvPr/>
          </p:nvSpPr>
          <p:spPr>
            <a:xfrm>
              <a:off x="651620" y="133350"/>
              <a:ext cx="12281700" cy="27090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World War I</a:t>
              </a:r>
              <a:endParaRPr sz="700"/>
            </a:p>
          </p:txBody>
        </p:sp>
        <p:sp>
          <p:nvSpPr>
            <p:cNvPr id="191" name="Google Shape;191;p15"/>
            <p:cNvSpPr txBox="1"/>
            <p:nvPr/>
          </p:nvSpPr>
          <p:spPr>
            <a:xfrm>
              <a:off x="0" y="4713196"/>
              <a:ext cx="13584900" cy="2758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During World War I, Hitler served as a soldier in the German army, where he was decorated for bravery and wounded in combat. The war's end in 1918 left Germany in a state of political and economic turmoil, with widespread discontent and social unrest. Hitler's experiences during the war and its aftermath would later fuel his political ambitions and extremist ideologies.</a:t>
              </a:r>
              <a:endParaRPr sz="700"/>
            </a:p>
          </p:txBody>
        </p:sp>
      </p:grpSp>
      <p:sp>
        <p:nvSpPr>
          <p:cNvPr id="192" name="Google Shape;192;p15"/>
          <p:cNvSpPr/>
          <p:nvPr/>
        </p:nvSpPr>
        <p:spPr>
          <a:xfrm rot="-517051">
            <a:off x="-798474" y="3341418"/>
            <a:ext cx="2516018" cy="3272869"/>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4">
              <a:alphaModFix/>
            </a:blip>
            <a:stretch>
              <a:fillRect/>
            </a:stretch>
          </a:blipFill>
          <a:ln>
            <a:noFill/>
          </a:ln>
        </p:spPr>
      </p:sp>
      <p:sp>
        <p:nvSpPr>
          <p:cNvPr id="193" name="Google Shape;193;p15"/>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94" name="Google Shape;194;p15"/>
          <p:cNvSpPr/>
          <p:nvPr/>
        </p:nvSpPr>
        <p:spPr>
          <a:xfrm rot="-376185">
            <a:off x="-715381" y="20418"/>
            <a:ext cx="3029275" cy="2072662"/>
          </a:xfrm>
          <a:custGeom>
            <a:avLst/>
            <a:gdLst/>
            <a:ahLst/>
            <a:cxnLst/>
            <a:rect l="l" t="t" r="r" b="b"/>
            <a:pathLst>
              <a:path w="6058549" h="4145323" extrusionOk="0">
                <a:moveTo>
                  <a:pt x="0" y="0"/>
                </a:moveTo>
                <a:lnTo>
                  <a:pt x="6058549" y="0"/>
                </a:lnTo>
                <a:lnTo>
                  <a:pt x="6058549" y="4145323"/>
                </a:lnTo>
                <a:lnTo>
                  <a:pt x="0" y="4145323"/>
                </a:lnTo>
                <a:lnTo>
                  <a:pt x="0" y="0"/>
                </a:lnTo>
                <a:close/>
              </a:path>
            </a:pathLst>
          </a:custGeom>
          <a:blipFill rotWithShape="1">
            <a:blip r:embed="rId6">
              <a:alphaModFix/>
            </a:blip>
            <a:stretch>
              <a:fillRect/>
            </a:stretch>
          </a:blipFill>
          <a:ln>
            <a:noFill/>
          </a:ln>
        </p:spPr>
      </p:sp>
      <p:sp>
        <p:nvSpPr>
          <p:cNvPr id="195" name="Google Shape;195;p15"/>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96" name="Google Shape;196;p15"/>
          <p:cNvSpPr/>
          <p:nvPr/>
        </p:nvSpPr>
        <p:spPr>
          <a:xfrm>
            <a:off x="-697008" y="2083662"/>
            <a:ext cx="2645550" cy="3866574"/>
          </a:xfrm>
          <a:custGeom>
            <a:avLst/>
            <a:gdLst/>
            <a:ahLst/>
            <a:cxnLst/>
            <a:rect l="l" t="t" r="r" b="b"/>
            <a:pathLst>
              <a:path w="5291100" h="7733147" extrusionOk="0">
                <a:moveTo>
                  <a:pt x="0" y="0"/>
                </a:moveTo>
                <a:lnTo>
                  <a:pt x="5291100" y="0"/>
                </a:lnTo>
                <a:lnTo>
                  <a:pt x="5291100" y="7733147"/>
                </a:lnTo>
                <a:lnTo>
                  <a:pt x="0" y="7733147"/>
                </a:lnTo>
                <a:lnTo>
                  <a:pt x="0" y="0"/>
                </a:lnTo>
                <a:close/>
              </a:path>
            </a:pathLst>
          </a:custGeom>
          <a:blipFill rotWithShape="1">
            <a:blip r:embed="rId7">
              <a:alphaModFix/>
            </a:blip>
            <a:stretch>
              <a:fillRect/>
            </a:stretch>
          </a:blipFill>
          <a:ln>
            <a:noFill/>
          </a:ln>
        </p:spPr>
      </p:sp>
      <p:sp>
        <p:nvSpPr>
          <p:cNvPr id="197" name="Google Shape;197;p15"/>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198" name="Google Shape;198;p15"/>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8">
              <a:alphaModFix/>
            </a:blip>
            <a:stretch>
              <a:fillRect/>
            </a:stretch>
          </a:blipFill>
          <a:ln>
            <a:noFill/>
          </a:ln>
        </p:spPr>
      </p:sp>
      <p:sp>
        <p:nvSpPr>
          <p:cNvPr id="199" name="Google Shape;199;p15"/>
          <p:cNvSpPr/>
          <p:nvPr/>
        </p:nvSpPr>
        <p:spPr>
          <a:xfrm rot="10186132">
            <a:off x="7014550" y="795248"/>
            <a:ext cx="1919278"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8">
              <a:alphaModFix/>
            </a:blip>
            <a:stretch>
              <a:fillRect/>
            </a:stretch>
          </a:blipFill>
          <a:ln>
            <a:noFill/>
          </a:ln>
        </p:spPr>
      </p:sp>
      <p:sp>
        <p:nvSpPr>
          <p:cNvPr id="200" name="Google Shape;200;p15"/>
          <p:cNvSpPr/>
          <p:nvPr/>
        </p:nvSpPr>
        <p:spPr>
          <a:xfrm rot="-10407520">
            <a:off x="3341029" y="4303317"/>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9">
              <a:alphaModFix/>
            </a:blip>
            <a:stretch>
              <a:fillRect/>
            </a:stretch>
          </a:blipFill>
          <a:ln>
            <a:noFill/>
          </a:ln>
        </p:spPr>
      </p:sp>
      <p:sp>
        <p:nvSpPr>
          <p:cNvPr id="201" name="Google Shape;201;p15"/>
          <p:cNvSpPr/>
          <p:nvPr/>
        </p:nvSpPr>
        <p:spPr>
          <a:xfrm rot="-415573">
            <a:off x="7412261" y="1127886"/>
            <a:ext cx="1975815"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10">
              <a:alphaModFix/>
            </a:blip>
            <a:stretch>
              <a:fillRect/>
            </a:stretch>
          </a:blipFill>
          <a:ln>
            <a:noFill/>
          </a:ln>
        </p:spPr>
      </p:sp>
      <p:sp>
        <p:nvSpPr>
          <p:cNvPr id="202" name="Google Shape;202;p15"/>
          <p:cNvSpPr/>
          <p:nvPr/>
        </p:nvSpPr>
        <p:spPr>
          <a:xfrm rot="5002921">
            <a:off x="3473093" y="-337459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11">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Rise of the Nazi Party</a:t>
            </a:r>
            <a:endParaRPr sz="700"/>
          </a:p>
        </p:txBody>
      </p:sp>
      <p:grpSp>
        <p:nvGrpSpPr>
          <p:cNvPr id="227" name="Google Shape;227;p17"/>
          <p:cNvGrpSpPr/>
          <p:nvPr/>
        </p:nvGrpSpPr>
        <p:grpSpPr>
          <a:xfrm>
            <a:off x="1002750" y="1829995"/>
            <a:ext cx="7711223" cy="369450"/>
            <a:chOff x="6" y="-57150"/>
            <a:chExt cx="20563262" cy="985200"/>
          </a:xfrm>
        </p:grpSpPr>
        <p:sp>
          <p:nvSpPr>
            <p:cNvPr id="228" name="Google Shape;228;p17"/>
            <p:cNvSpPr txBox="1"/>
            <p:nvPr/>
          </p:nvSpPr>
          <p:spPr>
            <a:xfrm>
              <a:off x="6" y="-23337"/>
              <a:ext cx="67692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Post-War Turmoil:</a:t>
              </a:r>
              <a:endParaRPr sz="700"/>
            </a:p>
          </p:txBody>
        </p:sp>
        <p:sp>
          <p:nvSpPr>
            <p:cNvPr id="229" name="Google Shape;229;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Germany faced instability and economic hardship after World War I, creating a breeding ground for discontent and radical ideologies.</a:t>
              </a:r>
              <a:endParaRPr sz="700"/>
            </a:p>
          </p:txBody>
        </p:sp>
      </p:grpSp>
      <p:grpSp>
        <p:nvGrpSpPr>
          <p:cNvPr id="230" name="Google Shape;230;p17"/>
          <p:cNvGrpSpPr/>
          <p:nvPr/>
        </p:nvGrpSpPr>
        <p:grpSpPr>
          <a:xfrm>
            <a:off x="1002748" y="2609796"/>
            <a:ext cx="7711246" cy="410051"/>
            <a:chOff x="0" y="-57150"/>
            <a:chExt cx="20563322" cy="1093470"/>
          </a:xfrm>
        </p:grpSpPr>
        <p:sp>
          <p:nvSpPr>
            <p:cNvPr id="231" name="Google Shape;231;p17"/>
            <p:cNvSpPr txBox="1"/>
            <p:nvPr/>
          </p:nvSpPr>
          <p:spPr>
            <a:xfrm>
              <a:off x="0" y="-23316"/>
              <a:ext cx="6067723" cy="987702"/>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Hitler's Ideology:</a:t>
              </a:r>
              <a:endParaRPr sz="700"/>
            </a:p>
          </p:txBody>
        </p:sp>
        <p:sp>
          <p:nvSpPr>
            <p:cNvPr id="232" name="Google Shape;232;p17"/>
            <p:cNvSpPr txBox="1"/>
            <p:nvPr/>
          </p:nvSpPr>
          <p:spPr>
            <a:xfrm>
              <a:off x="6978368" y="-57150"/>
              <a:ext cx="13584954" cy="109347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Adolf Hitler capitalized on this unrest, promoting nationalist and</a:t>
              </a:r>
              <a:endParaRPr sz="700"/>
            </a:p>
            <a:p>
              <a:pPr marL="0" marR="0" lvl="0" indent="0" algn="l" rtl="0">
                <a:lnSpc>
                  <a:spcPct val="139958"/>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anti-Semitic beliefs that resonated with disillusioned citizens.</a:t>
              </a:r>
              <a:endParaRPr sz="700"/>
            </a:p>
          </p:txBody>
        </p:sp>
      </p:grpSp>
      <p:grpSp>
        <p:nvGrpSpPr>
          <p:cNvPr id="233" name="Google Shape;233;p17"/>
          <p:cNvGrpSpPr/>
          <p:nvPr/>
        </p:nvGrpSpPr>
        <p:grpSpPr>
          <a:xfrm>
            <a:off x="1002748" y="3389597"/>
            <a:ext cx="7711226" cy="369450"/>
            <a:chOff x="0" y="-57150"/>
            <a:chExt cx="20563268" cy="985200"/>
          </a:xfrm>
        </p:grpSpPr>
        <p:sp>
          <p:nvSpPr>
            <p:cNvPr id="234" name="Google Shape;234;p17"/>
            <p:cNvSpPr txBox="1"/>
            <p:nvPr/>
          </p:nvSpPr>
          <p:spPr>
            <a:xfrm>
              <a:off x="0" y="-23316"/>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Party Formation:</a:t>
              </a:r>
              <a:endParaRPr sz="700"/>
            </a:p>
          </p:txBody>
        </p:sp>
        <p:sp>
          <p:nvSpPr>
            <p:cNvPr id="235" name="Google Shape;235;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In 1919, Hitler joined the German Workers' Party, which later transformed into the National Socialist German Workers' Party, or Nazi Party.</a:t>
              </a:r>
              <a:endParaRPr sz="700"/>
            </a:p>
          </p:txBody>
        </p:sp>
      </p:grpSp>
      <p:grpSp>
        <p:nvGrpSpPr>
          <p:cNvPr id="236" name="Google Shape;236;p17"/>
          <p:cNvGrpSpPr/>
          <p:nvPr/>
        </p:nvGrpSpPr>
        <p:grpSpPr>
          <a:xfrm>
            <a:off x="1002748" y="4169398"/>
            <a:ext cx="7711226" cy="369450"/>
            <a:chOff x="0" y="-57150"/>
            <a:chExt cx="20563268" cy="985200"/>
          </a:xfrm>
        </p:grpSpPr>
        <p:sp>
          <p:nvSpPr>
            <p:cNvPr id="237" name="Google Shape;237;p17"/>
            <p:cNvSpPr txBox="1"/>
            <p:nvPr/>
          </p:nvSpPr>
          <p:spPr>
            <a:xfrm>
              <a:off x="0" y="-23316"/>
              <a:ext cx="66471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Hitler's Leadership:</a:t>
              </a:r>
              <a:endParaRPr sz="700"/>
            </a:p>
          </p:txBody>
        </p:sp>
        <p:sp>
          <p:nvSpPr>
            <p:cNvPr id="238" name="Google Shape;238;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Through impassioned speeches, and extreme ideology, he quickly rose to prominence within the party, laying the groundwork for his rise to power.</a:t>
              </a:r>
              <a:endParaRPr sz="700"/>
            </a:p>
          </p:txBody>
        </p:sp>
      </p:gr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62"/>
        <p:cNvGrpSpPr/>
        <p:nvPr/>
      </p:nvGrpSpPr>
      <p:grpSpPr>
        <a:xfrm>
          <a:off x="0" y="0"/>
          <a:ext cx="0" cy="0"/>
          <a:chOff x="0" y="0"/>
          <a:chExt cx="0" cy="0"/>
        </a:xfrm>
      </p:grpSpPr>
      <p:sp>
        <p:nvSpPr>
          <p:cNvPr id="263" name="Google Shape;263;p19"/>
          <p:cNvSpPr txBox="1"/>
          <p:nvPr/>
        </p:nvSpPr>
        <p:spPr>
          <a:xfrm>
            <a:off x="496125" y="856975"/>
            <a:ext cx="35427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Appointment as Chancellor</a:t>
            </a:r>
            <a:endParaRPr sz="700"/>
          </a:p>
        </p:txBody>
      </p:sp>
      <p:sp>
        <p:nvSpPr>
          <p:cNvPr id="264" name="Google Shape;264;p19"/>
          <p:cNvSpPr txBox="1"/>
          <p:nvPr/>
        </p:nvSpPr>
        <p:spPr>
          <a:xfrm>
            <a:off x="798675" y="1369441"/>
            <a:ext cx="29376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In 1933, Adolf Hitler was appointed Chancellor of Germany by President Paul von Hindenburg, leveraging his growing influence within the Nazi Party.</a:t>
            </a:r>
            <a:endParaRPr sz="700"/>
          </a:p>
        </p:txBody>
      </p:sp>
      <p:sp>
        <p:nvSpPr>
          <p:cNvPr id="265" name="Google Shape;265;p19"/>
          <p:cNvSpPr txBox="1"/>
          <p:nvPr/>
        </p:nvSpPr>
        <p:spPr>
          <a:xfrm>
            <a:off x="5109889" y="856975"/>
            <a:ext cx="31755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Consolidation of Power</a:t>
            </a:r>
            <a:endParaRPr sz="700"/>
          </a:p>
        </p:txBody>
      </p:sp>
      <p:sp>
        <p:nvSpPr>
          <p:cNvPr id="266" name="Google Shape;266;p19"/>
          <p:cNvSpPr txBox="1"/>
          <p:nvPr/>
        </p:nvSpPr>
        <p:spPr>
          <a:xfrm>
            <a:off x="4926289" y="1369441"/>
            <a:ext cx="35427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Through legal and political maneuvers, intimidation, and violence, Hitler swiftly eliminated political opposition and consolidated his power, centralizing authority under the Nazi regime.</a:t>
            </a:r>
            <a:endParaRPr sz="700"/>
          </a:p>
        </p:txBody>
      </p:sp>
      <p:grpSp>
        <p:nvGrpSpPr>
          <p:cNvPr id="267" name="Google Shape;267;p19"/>
          <p:cNvGrpSpPr/>
          <p:nvPr/>
        </p:nvGrpSpPr>
        <p:grpSpPr>
          <a:xfrm>
            <a:off x="1918686" y="2932496"/>
            <a:ext cx="5306625" cy="1542025"/>
            <a:chOff x="0" y="-95250"/>
            <a:chExt cx="14151000" cy="4112066"/>
          </a:xfrm>
        </p:grpSpPr>
        <p:sp>
          <p:nvSpPr>
            <p:cNvPr id="268" name="Google Shape;268;p19"/>
            <p:cNvSpPr txBox="1"/>
            <p:nvPr/>
          </p:nvSpPr>
          <p:spPr>
            <a:xfrm>
              <a:off x="0" y="-95250"/>
              <a:ext cx="14151000" cy="903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Reichstag Fire Decree and Enabling Act</a:t>
              </a:r>
              <a:endParaRPr sz="700"/>
            </a:p>
          </p:txBody>
        </p:sp>
        <p:sp>
          <p:nvSpPr>
            <p:cNvPr id="269" name="Google Shape;269;p19"/>
            <p:cNvSpPr txBox="1"/>
            <p:nvPr/>
          </p:nvSpPr>
          <p:spPr>
            <a:xfrm>
              <a:off x="1034541" y="1258616"/>
              <a:ext cx="12081900" cy="2758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Hitler exploited the Reichstag fire in February 1933 to push through the Reichstag Fire Decree, suspending civil liberties and enabling the suppression of political opponents. Subsequently, the Enabling Act granted Hitler dictatorial authority, effectively ending democracy in Germany and paving the way for Nazi tyranny.</a:t>
              </a:r>
              <a:endParaRPr sz="700"/>
            </a:p>
          </p:txBody>
        </p:sp>
      </p:grpSp>
      <p:sp>
        <p:nvSpPr>
          <p:cNvPr id="270" name="Google Shape;270;p19"/>
          <p:cNvSpPr/>
          <p:nvPr/>
        </p:nvSpPr>
        <p:spPr>
          <a:xfrm rot="3483315">
            <a:off x="-5999956" y="-145925"/>
            <a:ext cx="8129084" cy="405438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71" name="Google Shape;271;p19"/>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272" name="Google Shape;272;p19"/>
          <p:cNvSpPr/>
          <p:nvPr/>
        </p:nvSpPr>
        <p:spPr>
          <a:xfrm rot="-488052">
            <a:off x="85190" y="2688309"/>
            <a:ext cx="1645233" cy="2404571"/>
          </a:xfrm>
          <a:custGeom>
            <a:avLst/>
            <a:gdLst/>
            <a:ahLst/>
            <a:cxnLst/>
            <a:rect l="l" t="t" r="r" b="b"/>
            <a:pathLst>
              <a:path w="3290465" h="4809141" extrusionOk="0">
                <a:moveTo>
                  <a:pt x="0" y="0"/>
                </a:moveTo>
                <a:lnTo>
                  <a:pt x="3290464" y="0"/>
                </a:lnTo>
                <a:lnTo>
                  <a:pt x="3290464" y="4809141"/>
                </a:lnTo>
                <a:lnTo>
                  <a:pt x="0" y="4809141"/>
                </a:lnTo>
                <a:lnTo>
                  <a:pt x="0" y="0"/>
                </a:lnTo>
                <a:close/>
              </a:path>
            </a:pathLst>
          </a:custGeom>
          <a:blipFill rotWithShape="1">
            <a:blip r:embed="rId4">
              <a:alphaModFix/>
            </a:blip>
            <a:stretch>
              <a:fillRect/>
            </a:stretch>
          </a:blipFill>
          <a:ln>
            <a:noFill/>
          </a:ln>
        </p:spPr>
      </p:sp>
      <p:grpSp>
        <p:nvGrpSpPr>
          <p:cNvPr id="273" name="Google Shape;273;p19"/>
          <p:cNvGrpSpPr/>
          <p:nvPr/>
        </p:nvGrpSpPr>
        <p:grpSpPr>
          <a:xfrm rot="-764728">
            <a:off x="-74832" y="2577663"/>
            <a:ext cx="1969667" cy="2656586"/>
            <a:chOff x="0" y="0"/>
            <a:chExt cx="5252445" cy="7084230"/>
          </a:xfrm>
        </p:grpSpPr>
        <p:sp>
          <p:nvSpPr>
            <p:cNvPr id="274" name="Google Shape;274;p19"/>
            <p:cNvSpPr/>
            <p:nvPr/>
          </p:nvSpPr>
          <p:spPr>
            <a:xfrm rot="286213">
              <a:off x="653069" y="183800"/>
              <a:ext cx="4430460" cy="241661"/>
            </a:xfrm>
            <a:custGeom>
              <a:avLst/>
              <a:gdLst/>
              <a:ahLst/>
              <a:cxnLst/>
              <a:rect l="l" t="t" r="r" b="b"/>
              <a:pathLst>
                <a:path w="4430460" h="241661" extrusionOk="0">
                  <a:moveTo>
                    <a:pt x="0" y="0"/>
                  </a:moveTo>
                  <a:lnTo>
                    <a:pt x="4430460" y="0"/>
                  </a:lnTo>
                  <a:lnTo>
                    <a:pt x="4430460" y="241661"/>
                  </a:lnTo>
                  <a:lnTo>
                    <a:pt x="0" y="241661"/>
                  </a:lnTo>
                  <a:lnTo>
                    <a:pt x="0" y="0"/>
                  </a:lnTo>
                  <a:close/>
                </a:path>
              </a:pathLst>
            </a:custGeom>
            <a:blipFill rotWithShape="1">
              <a:blip r:embed="rId5">
                <a:alphaModFix/>
              </a:blip>
              <a:stretch>
                <a:fillRect/>
              </a:stretch>
            </a:blipFill>
            <a:ln>
              <a:noFill/>
            </a:ln>
          </p:spPr>
        </p:sp>
        <p:sp>
          <p:nvSpPr>
            <p:cNvPr id="275" name="Google Shape;275;p19"/>
            <p:cNvSpPr/>
            <p:nvPr/>
          </p:nvSpPr>
          <p:spPr>
            <a:xfrm rot="5686213">
              <a:off x="-2801983" y="3185382"/>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76" name="Google Shape;276;p19"/>
            <p:cNvSpPr/>
            <p:nvPr/>
          </p:nvSpPr>
          <p:spPr>
            <a:xfrm rot="5686213">
              <a:off x="1556953" y="3549131"/>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77" name="Google Shape;277;p19"/>
            <p:cNvSpPr/>
            <p:nvPr/>
          </p:nvSpPr>
          <p:spPr>
            <a:xfrm rot="286213">
              <a:off x="112739" y="6658770"/>
              <a:ext cx="4430460" cy="241661"/>
            </a:xfrm>
            <a:custGeom>
              <a:avLst/>
              <a:gdLst/>
              <a:ahLst/>
              <a:cxnLst/>
              <a:rect l="l" t="t" r="r" b="b"/>
              <a:pathLst>
                <a:path w="4430460" h="241661" extrusionOk="0">
                  <a:moveTo>
                    <a:pt x="0" y="0"/>
                  </a:moveTo>
                  <a:lnTo>
                    <a:pt x="4430460" y="0"/>
                  </a:lnTo>
                  <a:lnTo>
                    <a:pt x="4430460" y="241662"/>
                  </a:lnTo>
                  <a:lnTo>
                    <a:pt x="0" y="241662"/>
                  </a:lnTo>
                  <a:lnTo>
                    <a:pt x="0" y="0"/>
                  </a:lnTo>
                  <a:close/>
                </a:path>
              </a:pathLst>
            </a:custGeom>
            <a:blipFill rotWithShape="1">
              <a:blip r:embed="rId5">
                <a:alphaModFix/>
              </a:blip>
              <a:stretch>
                <a:fillRect/>
              </a:stretch>
            </a:blipFill>
            <a:ln>
              <a:noFill/>
            </a:ln>
          </p:spPr>
        </p:sp>
      </p:grpSp>
      <p:sp>
        <p:nvSpPr>
          <p:cNvPr id="278" name="Google Shape;278;p19"/>
          <p:cNvSpPr/>
          <p:nvPr/>
        </p:nvSpPr>
        <p:spPr>
          <a:xfrm rot="-6902877">
            <a:off x="6834284" y="4095905"/>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279" name="Google Shape;279;p19"/>
          <p:cNvSpPr/>
          <p:nvPr/>
        </p:nvSpPr>
        <p:spPr>
          <a:xfrm rot="942445">
            <a:off x="7736162" y="2433883"/>
            <a:ext cx="1644289" cy="2403191"/>
          </a:xfrm>
          <a:custGeom>
            <a:avLst/>
            <a:gdLst/>
            <a:ahLst/>
            <a:cxnLst/>
            <a:rect l="l" t="t" r="r" b="b"/>
            <a:pathLst>
              <a:path w="3288578" h="4806383" extrusionOk="0">
                <a:moveTo>
                  <a:pt x="0" y="0"/>
                </a:moveTo>
                <a:lnTo>
                  <a:pt x="3288577" y="0"/>
                </a:lnTo>
                <a:lnTo>
                  <a:pt x="3288577" y="4806383"/>
                </a:lnTo>
                <a:lnTo>
                  <a:pt x="0" y="4806383"/>
                </a:lnTo>
                <a:lnTo>
                  <a:pt x="0" y="0"/>
                </a:lnTo>
                <a:close/>
              </a:path>
            </a:pathLst>
          </a:custGeom>
          <a:blipFill rotWithShape="1">
            <a:blip r:embed="rId7">
              <a:alphaModFix/>
            </a:blip>
            <a:stretch>
              <a:fillRect/>
            </a:stretch>
          </a:blipFill>
          <a:ln>
            <a:noFill/>
          </a:ln>
        </p:spPr>
      </p:sp>
      <p:grpSp>
        <p:nvGrpSpPr>
          <p:cNvPr id="280" name="Google Shape;280;p19"/>
          <p:cNvGrpSpPr/>
          <p:nvPr/>
        </p:nvGrpSpPr>
        <p:grpSpPr>
          <a:xfrm rot="603015">
            <a:off x="7569951" y="2272921"/>
            <a:ext cx="1969667" cy="2656586"/>
            <a:chOff x="0" y="0"/>
            <a:chExt cx="5252445" cy="7084230"/>
          </a:xfrm>
        </p:grpSpPr>
        <p:sp>
          <p:nvSpPr>
            <p:cNvPr id="281" name="Google Shape;281;p19"/>
            <p:cNvSpPr/>
            <p:nvPr/>
          </p:nvSpPr>
          <p:spPr>
            <a:xfrm rot="286213">
              <a:off x="653069" y="183800"/>
              <a:ext cx="4430460" cy="241661"/>
            </a:xfrm>
            <a:custGeom>
              <a:avLst/>
              <a:gdLst/>
              <a:ahLst/>
              <a:cxnLst/>
              <a:rect l="l" t="t" r="r" b="b"/>
              <a:pathLst>
                <a:path w="4430460" h="241661" extrusionOk="0">
                  <a:moveTo>
                    <a:pt x="0" y="0"/>
                  </a:moveTo>
                  <a:lnTo>
                    <a:pt x="4430460" y="0"/>
                  </a:lnTo>
                  <a:lnTo>
                    <a:pt x="4430460" y="241661"/>
                  </a:lnTo>
                  <a:lnTo>
                    <a:pt x="0" y="241661"/>
                  </a:lnTo>
                  <a:lnTo>
                    <a:pt x="0" y="0"/>
                  </a:lnTo>
                  <a:close/>
                </a:path>
              </a:pathLst>
            </a:custGeom>
            <a:blipFill rotWithShape="1">
              <a:blip r:embed="rId5">
                <a:alphaModFix/>
              </a:blip>
              <a:stretch>
                <a:fillRect/>
              </a:stretch>
            </a:blipFill>
            <a:ln>
              <a:noFill/>
            </a:ln>
          </p:spPr>
        </p:sp>
        <p:sp>
          <p:nvSpPr>
            <p:cNvPr id="282" name="Google Shape;282;p19"/>
            <p:cNvSpPr/>
            <p:nvPr/>
          </p:nvSpPr>
          <p:spPr>
            <a:xfrm rot="5686213">
              <a:off x="-2801983" y="3185382"/>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83" name="Google Shape;283;p19"/>
            <p:cNvSpPr/>
            <p:nvPr/>
          </p:nvSpPr>
          <p:spPr>
            <a:xfrm rot="5686213">
              <a:off x="1556953" y="3549131"/>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84" name="Google Shape;284;p19"/>
            <p:cNvSpPr/>
            <p:nvPr/>
          </p:nvSpPr>
          <p:spPr>
            <a:xfrm rot="286213">
              <a:off x="112739" y="6658770"/>
              <a:ext cx="4430460" cy="241661"/>
            </a:xfrm>
            <a:custGeom>
              <a:avLst/>
              <a:gdLst/>
              <a:ahLst/>
              <a:cxnLst/>
              <a:rect l="l" t="t" r="r" b="b"/>
              <a:pathLst>
                <a:path w="4430460" h="241661" extrusionOk="0">
                  <a:moveTo>
                    <a:pt x="0" y="0"/>
                  </a:moveTo>
                  <a:lnTo>
                    <a:pt x="4430460" y="0"/>
                  </a:lnTo>
                  <a:lnTo>
                    <a:pt x="4430460" y="241662"/>
                  </a:lnTo>
                  <a:lnTo>
                    <a:pt x="0" y="241662"/>
                  </a:lnTo>
                  <a:lnTo>
                    <a:pt x="0" y="0"/>
                  </a:lnTo>
                  <a:close/>
                </a:path>
              </a:pathLst>
            </a:custGeom>
            <a:blipFill rotWithShape="1">
              <a:blip r:embed="rId5">
                <a:alphaModFix/>
              </a:blip>
              <a:stretch>
                <a:fillRect/>
              </a:stretch>
            </a:blipFill>
            <a:ln>
              <a:noFill/>
            </a:ln>
          </p:spPr>
        </p:sp>
      </p:grpSp>
      <p:sp>
        <p:nvSpPr>
          <p:cNvPr id="285" name="Google Shape;285;p19"/>
          <p:cNvSpPr/>
          <p:nvPr/>
        </p:nvSpPr>
        <p:spPr>
          <a:xfrm>
            <a:off x="7019034" y="4491775"/>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
        <p:nvSpPr>
          <p:cNvPr id="286" name="Google Shape;286;p19"/>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
        <p:nvSpPr>
          <p:cNvPr id="287" name="Google Shape;287;p19"/>
          <p:cNvSpPr/>
          <p:nvPr/>
        </p:nvSpPr>
        <p:spPr>
          <a:xfrm rot="10588745">
            <a:off x="1617077" y="4020107"/>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9">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11"/>
        <p:cNvGrpSpPr/>
        <p:nvPr/>
      </p:nvGrpSpPr>
      <p:grpSpPr>
        <a:xfrm>
          <a:off x="0" y="0"/>
          <a:ext cx="0" cy="0"/>
          <a:chOff x="0" y="0"/>
          <a:chExt cx="0" cy="0"/>
        </a:xfrm>
      </p:grpSpPr>
      <p:sp>
        <p:nvSpPr>
          <p:cNvPr id="312" name="Google Shape;312;p21"/>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3">
              <a:alphaModFix/>
            </a:blip>
            <a:stretch>
              <a:fillRect t="-142854"/>
            </a:stretch>
          </a:blipFill>
          <a:ln>
            <a:noFill/>
          </a:ln>
        </p:spPr>
      </p:sp>
      <p:sp>
        <p:nvSpPr>
          <p:cNvPr id="313" name="Google Shape;313;p21"/>
          <p:cNvSpPr/>
          <p:nvPr/>
        </p:nvSpPr>
        <p:spPr>
          <a:xfrm>
            <a:off x="6163545" y="-2229776"/>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314" name="Google Shape;314;p21"/>
          <p:cNvSpPr/>
          <p:nvPr/>
        </p:nvSpPr>
        <p:spPr>
          <a:xfrm rot="5533649">
            <a:off x="3660973" y="-310515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15" name="Google Shape;315;p21"/>
          <p:cNvSpPr/>
          <p:nvPr/>
        </p:nvSpPr>
        <p:spPr>
          <a:xfrm rot="-207920">
            <a:off x="4882461" y="397284"/>
            <a:ext cx="3933851" cy="2691583"/>
          </a:xfrm>
          <a:custGeom>
            <a:avLst/>
            <a:gdLst/>
            <a:ahLst/>
            <a:cxnLst/>
            <a:rect l="l" t="t" r="r" b="b"/>
            <a:pathLst>
              <a:path w="7867702" h="5383165" extrusionOk="0">
                <a:moveTo>
                  <a:pt x="0" y="0"/>
                </a:moveTo>
                <a:lnTo>
                  <a:pt x="7867702" y="0"/>
                </a:lnTo>
                <a:lnTo>
                  <a:pt x="7867702" y="5383164"/>
                </a:lnTo>
                <a:lnTo>
                  <a:pt x="0" y="5383164"/>
                </a:lnTo>
                <a:lnTo>
                  <a:pt x="0" y="0"/>
                </a:lnTo>
                <a:close/>
              </a:path>
            </a:pathLst>
          </a:custGeom>
          <a:blipFill rotWithShape="1">
            <a:blip r:embed="rId6">
              <a:alphaModFix/>
            </a:blip>
            <a:stretch>
              <a:fillRect/>
            </a:stretch>
          </a:blipFill>
          <a:ln>
            <a:noFill/>
          </a:ln>
        </p:spPr>
      </p:sp>
      <p:sp>
        <p:nvSpPr>
          <p:cNvPr id="316" name="Google Shape;316;p21"/>
          <p:cNvSpPr/>
          <p:nvPr/>
        </p:nvSpPr>
        <p:spPr>
          <a:xfrm>
            <a:off x="858120" y="-3243262"/>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317" name="Google Shape;317;p21"/>
          <p:cNvSpPr/>
          <p:nvPr/>
        </p:nvSpPr>
        <p:spPr>
          <a:xfrm rot="-144867">
            <a:off x="893434" y="315439"/>
            <a:ext cx="2748854" cy="1584336"/>
          </a:xfrm>
          <a:custGeom>
            <a:avLst/>
            <a:gdLst/>
            <a:ahLst/>
            <a:cxnLst/>
            <a:rect l="l" t="t" r="r" b="b"/>
            <a:pathLst>
              <a:path w="5497708" h="3168672" extrusionOk="0">
                <a:moveTo>
                  <a:pt x="0" y="0"/>
                </a:moveTo>
                <a:lnTo>
                  <a:pt x="5497708" y="0"/>
                </a:lnTo>
                <a:lnTo>
                  <a:pt x="5497708" y="3168672"/>
                </a:lnTo>
                <a:lnTo>
                  <a:pt x="0" y="3168672"/>
                </a:lnTo>
                <a:lnTo>
                  <a:pt x="0" y="0"/>
                </a:lnTo>
                <a:close/>
              </a:path>
            </a:pathLst>
          </a:custGeom>
          <a:blipFill rotWithShape="1">
            <a:blip r:embed="rId7">
              <a:alphaModFix/>
            </a:blip>
            <a:stretch>
              <a:fillRect t="-9300" b="-9299"/>
            </a:stretch>
          </a:blipFill>
          <a:ln>
            <a:noFill/>
          </a:ln>
        </p:spPr>
      </p:sp>
      <p:sp>
        <p:nvSpPr>
          <p:cNvPr id="318" name="Google Shape;318;p21"/>
          <p:cNvSpPr txBox="1"/>
          <p:nvPr/>
        </p:nvSpPr>
        <p:spPr>
          <a:xfrm>
            <a:off x="514350" y="2314575"/>
            <a:ext cx="3507000" cy="1015800"/>
          </a:xfrm>
          <a:prstGeom prst="rect">
            <a:avLst/>
          </a:prstGeom>
          <a:noFill/>
          <a:ln>
            <a:noFill/>
          </a:ln>
        </p:spPr>
        <p:txBody>
          <a:bodyPr spcFirstLastPara="1" wrap="square" lIns="0" tIns="0" rIns="0" bIns="0" anchor="t" anchorCtr="0">
            <a:spAutoFit/>
          </a:bodyPr>
          <a:lstStyle/>
          <a:p>
            <a:pPr marL="0" marR="0" lvl="0" indent="0" algn="l"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World War II</a:t>
            </a:r>
            <a:endParaRPr sz="700"/>
          </a:p>
        </p:txBody>
      </p:sp>
      <p:sp>
        <p:nvSpPr>
          <p:cNvPr id="319" name="Google Shape;319;p21"/>
          <p:cNvSpPr txBox="1"/>
          <p:nvPr/>
        </p:nvSpPr>
        <p:spPr>
          <a:xfrm>
            <a:off x="514350" y="3550087"/>
            <a:ext cx="3888000" cy="822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Hitler's expansionist ambitions and aggressive foreign policies precipitated the outbreak of World War II in 1939. The conflict engulfed much of the world, resulting in unprecedented devastation, loss of life, and suffering. </a:t>
            </a:r>
            <a:endParaRPr sz="700"/>
          </a:p>
        </p:txBody>
      </p:sp>
      <p:sp>
        <p:nvSpPr>
          <p:cNvPr id="320" name="Google Shape;320;p21"/>
          <p:cNvSpPr txBox="1"/>
          <p:nvPr/>
        </p:nvSpPr>
        <p:spPr>
          <a:xfrm>
            <a:off x="4915811" y="3550087"/>
            <a:ext cx="3448200" cy="822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Hitler's military strategies and atrocities, including the invasion of Poland, the Blitzkrieg, and the Holocaust, left an indelible mark on history and forever changed the course of the 20th century.</a:t>
            </a:r>
            <a:endParaRPr sz="700"/>
          </a:p>
        </p:txBody>
      </p:sp>
      <p:grpSp>
        <p:nvGrpSpPr>
          <p:cNvPr id="321" name="Google Shape;321;p21"/>
          <p:cNvGrpSpPr/>
          <p:nvPr/>
        </p:nvGrpSpPr>
        <p:grpSpPr>
          <a:xfrm rot="4847650">
            <a:off x="5292491" y="-404427"/>
            <a:ext cx="3181957" cy="4291663"/>
            <a:chOff x="1" y="0"/>
            <a:chExt cx="8485220" cy="11444433"/>
          </a:xfrm>
        </p:grpSpPr>
        <p:sp>
          <p:nvSpPr>
            <p:cNvPr id="322" name="Google Shape;322;p21"/>
            <p:cNvSpPr/>
            <p:nvPr/>
          </p:nvSpPr>
          <p:spPr>
            <a:xfrm rot="286213">
              <a:off x="1055020" y="296925"/>
              <a:ext cx="7157319" cy="390399"/>
            </a:xfrm>
            <a:custGeom>
              <a:avLst/>
              <a:gdLst/>
              <a:ahLst/>
              <a:cxnLst/>
              <a:rect l="l" t="t" r="r" b="b"/>
              <a:pathLst>
                <a:path w="7157319" h="390399" extrusionOk="0">
                  <a:moveTo>
                    <a:pt x="0" y="0"/>
                  </a:moveTo>
                  <a:lnTo>
                    <a:pt x="7157319" y="0"/>
                  </a:lnTo>
                  <a:lnTo>
                    <a:pt x="7157319" y="390399"/>
                  </a:lnTo>
                  <a:lnTo>
                    <a:pt x="0" y="390399"/>
                  </a:lnTo>
                  <a:lnTo>
                    <a:pt x="0" y="0"/>
                  </a:lnTo>
                  <a:close/>
                </a:path>
              </a:pathLst>
            </a:custGeom>
            <a:blipFill rotWithShape="1">
              <a:blip r:embed="rId8">
                <a:alphaModFix/>
              </a:blip>
              <a:stretch>
                <a:fillRect/>
              </a:stretch>
            </a:blipFill>
            <a:ln>
              <a:noFill/>
            </a:ln>
          </p:spPr>
        </p:sp>
        <p:sp>
          <p:nvSpPr>
            <p:cNvPr id="323" name="Google Shape;323;p21"/>
            <p:cNvSpPr/>
            <p:nvPr/>
          </p:nvSpPr>
          <p:spPr>
            <a:xfrm rot="5686213">
              <a:off x="-4526547" y="5145920"/>
              <a:ext cx="10496543" cy="572539"/>
            </a:xfrm>
            <a:custGeom>
              <a:avLst/>
              <a:gdLst/>
              <a:ahLst/>
              <a:cxnLst/>
              <a:rect l="l" t="t" r="r" b="b"/>
              <a:pathLst>
                <a:path w="10496543" h="572539" extrusionOk="0">
                  <a:moveTo>
                    <a:pt x="0" y="0"/>
                  </a:moveTo>
                  <a:lnTo>
                    <a:pt x="10496542" y="0"/>
                  </a:lnTo>
                  <a:lnTo>
                    <a:pt x="10496542" y="572539"/>
                  </a:lnTo>
                  <a:lnTo>
                    <a:pt x="0" y="572539"/>
                  </a:lnTo>
                  <a:lnTo>
                    <a:pt x="0" y="0"/>
                  </a:lnTo>
                  <a:close/>
                </a:path>
              </a:pathLst>
            </a:custGeom>
            <a:blipFill rotWithShape="1">
              <a:blip r:embed="rId8">
                <a:alphaModFix/>
              </a:blip>
              <a:stretch>
                <a:fillRect/>
              </a:stretch>
            </a:blipFill>
            <a:ln>
              <a:noFill/>
            </a:ln>
          </p:spPr>
        </p:sp>
        <p:sp>
          <p:nvSpPr>
            <p:cNvPr id="324" name="Google Shape;324;p21"/>
            <p:cNvSpPr/>
            <p:nvPr/>
          </p:nvSpPr>
          <p:spPr>
            <a:xfrm rot="5686213">
              <a:off x="2515226" y="5733549"/>
              <a:ext cx="10496543" cy="572539"/>
            </a:xfrm>
            <a:custGeom>
              <a:avLst/>
              <a:gdLst/>
              <a:ahLst/>
              <a:cxnLst/>
              <a:rect l="l" t="t" r="r" b="b"/>
              <a:pathLst>
                <a:path w="10496543" h="572539" extrusionOk="0">
                  <a:moveTo>
                    <a:pt x="0" y="0"/>
                  </a:moveTo>
                  <a:lnTo>
                    <a:pt x="10496543" y="0"/>
                  </a:lnTo>
                  <a:lnTo>
                    <a:pt x="10496543" y="572539"/>
                  </a:lnTo>
                  <a:lnTo>
                    <a:pt x="0" y="572539"/>
                  </a:lnTo>
                  <a:lnTo>
                    <a:pt x="0" y="0"/>
                  </a:lnTo>
                  <a:close/>
                </a:path>
              </a:pathLst>
            </a:custGeom>
            <a:blipFill rotWithShape="1">
              <a:blip r:embed="rId8">
                <a:alphaModFix/>
              </a:blip>
              <a:stretch>
                <a:fillRect/>
              </a:stretch>
            </a:blipFill>
            <a:ln>
              <a:noFill/>
            </a:ln>
          </p:spPr>
        </p:sp>
        <p:sp>
          <p:nvSpPr>
            <p:cNvPr id="325" name="Google Shape;325;p21"/>
            <p:cNvSpPr/>
            <p:nvPr/>
          </p:nvSpPr>
          <p:spPr>
            <a:xfrm rot="286213">
              <a:off x="182128" y="10757110"/>
              <a:ext cx="7157319" cy="390399"/>
            </a:xfrm>
            <a:custGeom>
              <a:avLst/>
              <a:gdLst/>
              <a:ahLst/>
              <a:cxnLst/>
              <a:rect l="l" t="t" r="r" b="b"/>
              <a:pathLst>
                <a:path w="7157319" h="390399" extrusionOk="0">
                  <a:moveTo>
                    <a:pt x="0" y="0"/>
                  </a:moveTo>
                  <a:lnTo>
                    <a:pt x="7157319" y="0"/>
                  </a:lnTo>
                  <a:lnTo>
                    <a:pt x="7157319" y="390399"/>
                  </a:lnTo>
                  <a:lnTo>
                    <a:pt x="0" y="390399"/>
                  </a:lnTo>
                  <a:lnTo>
                    <a:pt x="0" y="0"/>
                  </a:lnTo>
                  <a:close/>
                </a:path>
              </a:pathLst>
            </a:custGeom>
            <a:blipFill rotWithShape="1">
              <a:blip r:embed="rId8">
                <a:alphaModFix/>
              </a:blip>
              <a:stretch>
                <a:fillRect/>
              </a:stretch>
            </a:blipFill>
            <a:ln>
              <a:noFill/>
            </a:ln>
          </p:spPr>
        </p:sp>
      </p:grpSp>
      <p:sp>
        <p:nvSpPr>
          <p:cNvPr id="326" name="Google Shape;326;p21"/>
          <p:cNvSpPr/>
          <p:nvPr/>
        </p:nvSpPr>
        <p:spPr>
          <a:xfrm rot="10285582">
            <a:off x="8762760" y="2225328"/>
            <a:ext cx="3441001"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27" name="Google Shape;327;p21"/>
          <p:cNvSpPr/>
          <p:nvPr/>
        </p:nvSpPr>
        <p:spPr>
          <a:xfrm rot="10530533">
            <a:off x="-4924425" y="-2434974"/>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9">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31"/>
        <p:cNvGrpSpPr/>
        <p:nvPr/>
      </p:nvGrpSpPr>
      <p:grpSpPr>
        <a:xfrm>
          <a:off x="0" y="0"/>
          <a:ext cx="0" cy="0"/>
          <a:chOff x="0" y="0"/>
          <a:chExt cx="0" cy="0"/>
        </a:xfrm>
      </p:grpSpPr>
      <p:sp>
        <p:nvSpPr>
          <p:cNvPr id="332" name="Google Shape;332;p22"/>
          <p:cNvSpPr txBox="1"/>
          <p:nvPr/>
        </p:nvSpPr>
        <p:spPr>
          <a:xfrm>
            <a:off x="1476226" y="1677769"/>
            <a:ext cx="61914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Defeat</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and Damnation</a:t>
            </a:r>
            <a:endParaRPr sz="700"/>
          </a:p>
        </p:txBody>
      </p:sp>
      <p:sp>
        <p:nvSpPr>
          <p:cNvPr id="333" name="Google Shape;333;p22"/>
          <p:cNvSpPr txBox="1"/>
          <p:nvPr/>
        </p:nvSpPr>
        <p:spPr>
          <a:xfrm>
            <a:off x="514350" y="3648343"/>
            <a:ext cx="81153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As Allied forces advanced on Germany, Hitler's regime crumbled under the weight of defeat. On April 30, 1945, facing certain capture, Hitler committed suicide in his bunker in Berlin. The end of the war marked the defeat of Nazi Germany and the liberation of Europe from tyranny. Hitler's legacy remains one of infamy and horror, serving as a stark warning of the dangers of unchecked authoritarianism, extremism, and hatred.</a:t>
            </a:r>
            <a:endParaRPr sz="700"/>
          </a:p>
        </p:txBody>
      </p:sp>
      <p:sp>
        <p:nvSpPr>
          <p:cNvPr id="334" name="Google Shape;334;p22"/>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335" name="Google Shape;335;p22"/>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336" name="Google Shape;336;p22"/>
          <p:cNvSpPr/>
          <p:nvPr/>
        </p:nvSpPr>
        <p:spPr>
          <a:xfrm rot="5716591">
            <a:off x="3415943" y="-288881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37" name="Google Shape;337;p22"/>
          <p:cNvSpPr/>
          <p:nvPr/>
        </p:nvSpPr>
        <p:spPr>
          <a:xfrm rot="-376185">
            <a:off x="201769" y="628793"/>
            <a:ext cx="2637131" cy="1804353"/>
          </a:xfrm>
          <a:custGeom>
            <a:avLst/>
            <a:gdLst/>
            <a:ahLst/>
            <a:cxnLst/>
            <a:rect l="l" t="t" r="r" b="b"/>
            <a:pathLst>
              <a:path w="5274262" h="3608706" extrusionOk="0">
                <a:moveTo>
                  <a:pt x="0" y="0"/>
                </a:moveTo>
                <a:lnTo>
                  <a:pt x="5274262" y="0"/>
                </a:lnTo>
                <a:lnTo>
                  <a:pt x="5274262" y="3608706"/>
                </a:lnTo>
                <a:lnTo>
                  <a:pt x="0" y="3608706"/>
                </a:lnTo>
                <a:lnTo>
                  <a:pt x="0" y="0"/>
                </a:lnTo>
                <a:close/>
              </a:path>
            </a:pathLst>
          </a:custGeom>
          <a:blipFill rotWithShape="1">
            <a:blip r:embed="rId6">
              <a:alphaModFix/>
            </a:blip>
            <a:stretch>
              <a:fillRect l="-45" r="45"/>
            </a:stretch>
          </a:blipFill>
          <a:ln>
            <a:noFill/>
          </a:ln>
        </p:spPr>
      </p:sp>
      <p:sp>
        <p:nvSpPr>
          <p:cNvPr id="338" name="Google Shape;338;p22"/>
          <p:cNvSpPr/>
          <p:nvPr/>
        </p:nvSpPr>
        <p:spPr>
          <a:xfrm rot="10016548">
            <a:off x="36821" y="261424"/>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7">
              <a:alphaModFix/>
            </a:blip>
            <a:stretch>
              <a:fillRect/>
            </a:stretch>
          </a:blipFill>
          <a:ln>
            <a:noFill/>
          </a:ln>
        </p:spPr>
      </p:sp>
      <p:sp>
        <p:nvSpPr>
          <p:cNvPr id="339" name="Google Shape;339;p22"/>
          <p:cNvSpPr/>
          <p:nvPr/>
        </p:nvSpPr>
        <p:spPr>
          <a:xfrm rot="554040">
            <a:off x="6228894" y="63686"/>
            <a:ext cx="2780614" cy="1900810"/>
          </a:xfrm>
          <a:custGeom>
            <a:avLst/>
            <a:gdLst/>
            <a:ahLst/>
            <a:cxnLst/>
            <a:rect l="l" t="t" r="r" b="b"/>
            <a:pathLst>
              <a:path w="5561227" h="3801620" extrusionOk="0">
                <a:moveTo>
                  <a:pt x="0" y="0"/>
                </a:moveTo>
                <a:lnTo>
                  <a:pt x="5561227" y="0"/>
                </a:lnTo>
                <a:lnTo>
                  <a:pt x="5561227" y="3801621"/>
                </a:lnTo>
                <a:lnTo>
                  <a:pt x="0" y="3801621"/>
                </a:lnTo>
                <a:lnTo>
                  <a:pt x="0" y="0"/>
                </a:lnTo>
                <a:close/>
              </a:path>
            </a:pathLst>
          </a:custGeom>
          <a:blipFill rotWithShape="1">
            <a:blip r:embed="rId8">
              <a:alphaModFix/>
            </a:blip>
            <a:stretch>
              <a:fillRect/>
            </a:stretch>
          </a:blipFill>
          <a:ln>
            <a:noFill/>
          </a:ln>
        </p:spPr>
      </p:sp>
      <p:sp>
        <p:nvSpPr>
          <p:cNvPr id="340" name="Google Shape;340;p22"/>
          <p:cNvSpPr/>
          <p:nvPr/>
        </p:nvSpPr>
        <p:spPr>
          <a:xfrm rot="-4748179">
            <a:off x="5319758" y="175527"/>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5"/>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375" name="Google Shape;375;p25"/>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pic>
        <p:nvPicPr>
          <p:cNvPr id="3" name="Picture 2">
            <a:extLst>
              <a:ext uri="{FF2B5EF4-FFF2-40B4-BE49-F238E27FC236}">
                <a16:creationId xmlns:a16="http://schemas.microsoft.com/office/drawing/2014/main" id="{508BB3AB-C58A-5602-AB5A-2293B04FC460}"/>
              </a:ext>
            </a:extLst>
          </p:cNvPr>
          <p:cNvPicPr>
            <a:picLocks noChangeAspect="1"/>
          </p:cNvPicPr>
          <p:nvPr/>
        </p:nvPicPr>
        <p:blipFill>
          <a:blip r:embed="rId5"/>
          <a:stretch>
            <a:fillRect/>
          </a:stretch>
        </p:blipFill>
        <p:spPr>
          <a:xfrm>
            <a:off x="5585919" y="1049630"/>
            <a:ext cx="2194374" cy="3207162"/>
          </a:xfrm>
          <a:prstGeom prst="rect">
            <a:avLst/>
          </a:prstGeom>
        </p:spPr>
      </p:pic>
      <p:sp>
        <p:nvSpPr>
          <p:cNvPr id="376" name="Google Shape;376;p25"/>
          <p:cNvSpPr/>
          <p:nvPr/>
        </p:nvSpPr>
        <p:spPr>
          <a:xfrm rot="6113333">
            <a:off x="-5355752" y="3267075"/>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8" name="Google Shape;378;p25"/>
          <p:cNvSpPr/>
          <p:nvPr/>
        </p:nvSpPr>
        <p:spPr>
          <a:xfrm rot="-49838">
            <a:off x="5546256" y="1006739"/>
            <a:ext cx="2205854" cy="120320"/>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79" name="Google Shape;379;p25"/>
          <p:cNvSpPr/>
          <p:nvPr/>
        </p:nvSpPr>
        <p:spPr>
          <a:xfrm rot="5350161">
            <a:off x="3980391" y="2611577"/>
            <a:ext cx="3234987" cy="176454"/>
          </a:xfrm>
          <a:custGeom>
            <a:avLst/>
            <a:gdLst/>
            <a:ahLst/>
            <a:cxnLst/>
            <a:rect l="l" t="t" r="r" b="b"/>
            <a:pathLst>
              <a:path w="6469975" h="352908" extrusionOk="0">
                <a:moveTo>
                  <a:pt x="0" y="0"/>
                </a:moveTo>
                <a:lnTo>
                  <a:pt x="6469976" y="0"/>
                </a:lnTo>
                <a:lnTo>
                  <a:pt x="6469976" y="352908"/>
                </a:lnTo>
                <a:lnTo>
                  <a:pt x="0" y="352908"/>
                </a:lnTo>
                <a:lnTo>
                  <a:pt x="0" y="0"/>
                </a:lnTo>
                <a:close/>
              </a:path>
            </a:pathLst>
          </a:custGeom>
          <a:blipFill rotWithShape="1">
            <a:blip r:embed="rId6">
              <a:alphaModFix/>
            </a:blip>
            <a:stretch>
              <a:fillRect/>
            </a:stretch>
          </a:blipFill>
          <a:ln>
            <a:noFill/>
          </a:ln>
        </p:spPr>
      </p:sp>
      <p:sp>
        <p:nvSpPr>
          <p:cNvPr id="380" name="Google Shape;380;p25"/>
          <p:cNvSpPr/>
          <p:nvPr/>
        </p:nvSpPr>
        <p:spPr>
          <a:xfrm rot="5350161">
            <a:off x="6157949" y="2580006"/>
            <a:ext cx="3234987" cy="17645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6">
              <a:alphaModFix/>
            </a:blip>
            <a:stretch>
              <a:fillRect/>
            </a:stretch>
          </a:blipFill>
          <a:ln>
            <a:noFill/>
          </a:ln>
        </p:spPr>
      </p:sp>
      <p:sp>
        <p:nvSpPr>
          <p:cNvPr id="381" name="Google Shape;381;p25"/>
          <p:cNvSpPr/>
          <p:nvPr/>
        </p:nvSpPr>
        <p:spPr>
          <a:xfrm rot="-49838">
            <a:off x="5593154" y="4241386"/>
            <a:ext cx="2205854" cy="120319"/>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82" name="Google Shape;382;p25"/>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3" name="Google Shape;383;p25"/>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4" name="Google Shape;384;p25"/>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8">
              <a:alphaModFix/>
            </a:blip>
            <a:stretch>
              <a:fillRect/>
            </a:stretch>
          </a:blipFill>
          <a:ln>
            <a:noFill/>
          </a:ln>
        </p:spPr>
      </p:sp>
      <p:grpSp>
        <p:nvGrpSpPr>
          <p:cNvPr id="385" name="Google Shape;385;p25"/>
          <p:cNvGrpSpPr/>
          <p:nvPr/>
        </p:nvGrpSpPr>
        <p:grpSpPr>
          <a:xfrm>
            <a:off x="869008" y="854641"/>
            <a:ext cx="3702937" cy="3300618"/>
            <a:chOff x="0" y="133350"/>
            <a:chExt cx="9874500" cy="8801649"/>
          </a:xfrm>
        </p:grpSpPr>
        <p:sp>
          <p:nvSpPr>
            <p:cNvPr id="386" name="Google Shape;386;p25"/>
            <p:cNvSpPr txBox="1"/>
            <p:nvPr/>
          </p:nvSpPr>
          <p:spPr>
            <a:xfrm>
              <a:off x="0" y="133350"/>
              <a:ext cx="9874500" cy="4727449"/>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IN" sz="4800" i="0" u="none" strike="noStrike" cap="none" dirty="0">
                  <a:solidFill>
                    <a:srgbClr val="000000"/>
                  </a:solidFill>
                  <a:latin typeface="Bebas Neue"/>
                  <a:ea typeface="Bebas Neue"/>
                  <a:cs typeface="Bebas Neue"/>
                  <a:sym typeface="Bebas Neue"/>
                </a:rPr>
                <a:t>Introduction to </a:t>
              </a:r>
              <a:r>
                <a:rPr lang="en-IN" sz="4800" i="0" u="none" strike="noStrike" cap="none" dirty="0" err="1">
                  <a:solidFill>
                    <a:srgbClr val="000000"/>
                  </a:solidFill>
                  <a:latin typeface="Bebas Neue"/>
                  <a:ea typeface="Bebas Neue"/>
                  <a:cs typeface="Bebas Neue"/>
                  <a:sym typeface="Bebas Neue"/>
                </a:rPr>
                <a:t>Gandhi’S</a:t>
              </a:r>
              <a:r>
                <a:rPr lang="en-IN" sz="4800" i="0" u="none" strike="noStrike" cap="none" dirty="0">
                  <a:solidFill>
                    <a:srgbClr val="000000"/>
                  </a:solidFill>
                  <a:latin typeface="Bebas Neue"/>
                  <a:ea typeface="Bebas Neue"/>
                  <a:cs typeface="Bebas Neue"/>
                  <a:sym typeface="Bebas Neue"/>
                </a:rPr>
                <a:t> Principles</a:t>
              </a:r>
              <a:endParaRPr lang="en-IN" sz="400" dirty="0"/>
            </a:p>
          </p:txBody>
        </p:sp>
        <p:sp>
          <p:nvSpPr>
            <p:cNvPr id="387" name="Google Shape;387;p25"/>
            <p:cNvSpPr txBox="1"/>
            <p:nvPr/>
          </p:nvSpPr>
          <p:spPr>
            <a:xfrm>
              <a:off x="187523" y="5537145"/>
              <a:ext cx="9321900" cy="3397854"/>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GB" sz="1200" b="1" i="0" u="none" strike="noStrike" cap="none" dirty="0">
                  <a:solidFill>
                    <a:srgbClr val="FF0000"/>
                  </a:solidFill>
                  <a:latin typeface="David Libre"/>
                  <a:ea typeface="David Libre"/>
                  <a:cs typeface="David Libre"/>
                  <a:sym typeface="David Libre"/>
                </a:rPr>
                <a:t>Gandhi emphasized truth and  non-violence as essential for  integrity and peaceful  coexistence. He viewed truth as  the basis of moral values and  non-violence as a powerful tool  for social change, inspiring  individuals to promote justice,  empathy, and respect for all  human life.</a:t>
              </a:r>
            </a:p>
          </p:txBody>
        </p:sp>
      </p:grpSp>
    </p:spTree>
    <p:extLst>
      <p:ext uri="{BB962C8B-B14F-4D97-AF65-F5344CB8AC3E}">
        <p14:creationId xmlns:p14="http://schemas.microsoft.com/office/powerpoint/2010/main" val="987733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73"/>
        <p:cNvGrpSpPr/>
        <p:nvPr/>
      </p:nvGrpSpPr>
      <p:grpSpPr>
        <a:xfrm>
          <a:off x="0" y="0"/>
          <a:ext cx="0" cy="0"/>
          <a:chOff x="0" y="0"/>
          <a:chExt cx="0" cy="0"/>
        </a:xfrm>
      </p:grpSpPr>
      <p:sp>
        <p:nvSpPr>
          <p:cNvPr id="374" name="Google Shape;374;p25"/>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375" name="Google Shape;375;p25"/>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6" name="Google Shape;376;p25"/>
          <p:cNvSpPr/>
          <p:nvPr/>
        </p:nvSpPr>
        <p:spPr>
          <a:xfrm rot="6113333">
            <a:off x="-5355752" y="3267075"/>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7" name="Google Shape;377;p25"/>
          <p:cNvSpPr/>
          <p:nvPr/>
        </p:nvSpPr>
        <p:spPr>
          <a:xfrm>
            <a:off x="5592398" y="1081202"/>
            <a:ext cx="2194375" cy="3207163"/>
          </a:xfrm>
          <a:custGeom>
            <a:avLst/>
            <a:gdLst/>
            <a:ahLst/>
            <a:cxnLst/>
            <a:rect l="l" t="t" r="r" b="b"/>
            <a:pathLst>
              <a:path w="4388750" h="6414326" extrusionOk="0">
                <a:moveTo>
                  <a:pt x="0" y="0"/>
                </a:moveTo>
                <a:lnTo>
                  <a:pt x="4388749" y="0"/>
                </a:lnTo>
                <a:lnTo>
                  <a:pt x="4388749" y="6414326"/>
                </a:lnTo>
                <a:lnTo>
                  <a:pt x="0" y="6414326"/>
                </a:lnTo>
                <a:lnTo>
                  <a:pt x="0" y="0"/>
                </a:lnTo>
                <a:close/>
              </a:path>
            </a:pathLst>
          </a:custGeom>
          <a:blipFill rotWithShape="1">
            <a:blip r:embed="rId5">
              <a:alphaModFix/>
            </a:blip>
            <a:stretch>
              <a:fillRect l="-7553" t="-241" r="-7079" b="-14393"/>
            </a:stretch>
          </a:blipFill>
          <a:ln>
            <a:noFill/>
          </a:ln>
        </p:spPr>
      </p:sp>
      <p:sp>
        <p:nvSpPr>
          <p:cNvPr id="378" name="Google Shape;378;p25"/>
          <p:cNvSpPr/>
          <p:nvPr/>
        </p:nvSpPr>
        <p:spPr>
          <a:xfrm rot="-49838">
            <a:off x="5546256" y="1006739"/>
            <a:ext cx="2205854" cy="120320"/>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79" name="Google Shape;379;p25"/>
          <p:cNvSpPr/>
          <p:nvPr/>
        </p:nvSpPr>
        <p:spPr>
          <a:xfrm rot="5350161">
            <a:off x="3980391" y="2611577"/>
            <a:ext cx="3234987" cy="176454"/>
          </a:xfrm>
          <a:custGeom>
            <a:avLst/>
            <a:gdLst/>
            <a:ahLst/>
            <a:cxnLst/>
            <a:rect l="l" t="t" r="r" b="b"/>
            <a:pathLst>
              <a:path w="6469975" h="352908" extrusionOk="0">
                <a:moveTo>
                  <a:pt x="0" y="0"/>
                </a:moveTo>
                <a:lnTo>
                  <a:pt x="6469976" y="0"/>
                </a:lnTo>
                <a:lnTo>
                  <a:pt x="6469976" y="352908"/>
                </a:lnTo>
                <a:lnTo>
                  <a:pt x="0" y="352908"/>
                </a:lnTo>
                <a:lnTo>
                  <a:pt x="0" y="0"/>
                </a:lnTo>
                <a:close/>
              </a:path>
            </a:pathLst>
          </a:custGeom>
          <a:blipFill rotWithShape="1">
            <a:blip r:embed="rId6">
              <a:alphaModFix/>
            </a:blip>
            <a:stretch>
              <a:fillRect/>
            </a:stretch>
          </a:blipFill>
          <a:ln>
            <a:noFill/>
          </a:ln>
        </p:spPr>
      </p:sp>
      <p:sp>
        <p:nvSpPr>
          <p:cNvPr id="380" name="Google Shape;380;p25"/>
          <p:cNvSpPr/>
          <p:nvPr/>
        </p:nvSpPr>
        <p:spPr>
          <a:xfrm rot="5350161">
            <a:off x="6157949" y="2580006"/>
            <a:ext cx="3234987" cy="17645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6">
              <a:alphaModFix/>
            </a:blip>
            <a:stretch>
              <a:fillRect/>
            </a:stretch>
          </a:blipFill>
          <a:ln>
            <a:noFill/>
          </a:ln>
        </p:spPr>
      </p:sp>
      <p:sp>
        <p:nvSpPr>
          <p:cNvPr id="381" name="Google Shape;381;p25"/>
          <p:cNvSpPr/>
          <p:nvPr/>
        </p:nvSpPr>
        <p:spPr>
          <a:xfrm rot="-49838">
            <a:off x="5593154" y="4241386"/>
            <a:ext cx="2205854" cy="120319"/>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82" name="Google Shape;382;p25"/>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3" name="Google Shape;383;p25"/>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4" name="Google Shape;384;p25"/>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8">
              <a:alphaModFix/>
            </a:blip>
            <a:stretch>
              <a:fillRect/>
            </a:stretch>
          </a:blipFill>
          <a:ln>
            <a:noFill/>
          </a:ln>
        </p:spPr>
      </p:sp>
      <p:grpSp>
        <p:nvGrpSpPr>
          <p:cNvPr id="385" name="Google Shape;385;p25"/>
          <p:cNvGrpSpPr/>
          <p:nvPr/>
        </p:nvGrpSpPr>
        <p:grpSpPr>
          <a:xfrm>
            <a:off x="869008" y="854641"/>
            <a:ext cx="3702937" cy="3485660"/>
            <a:chOff x="0" y="133350"/>
            <a:chExt cx="9874500" cy="9295094"/>
          </a:xfrm>
        </p:grpSpPr>
        <p:sp>
          <p:nvSpPr>
            <p:cNvPr id="386" name="Google Shape;386;p25"/>
            <p:cNvSpPr txBox="1"/>
            <p:nvPr/>
          </p:nvSpPr>
          <p:spPr>
            <a:xfrm>
              <a:off x="0" y="133350"/>
              <a:ext cx="9874500" cy="4334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dirty="0">
                  <a:solidFill>
                    <a:srgbClr val="000000"/>
                  </a:solidFill>
                  <a:latin typeface="Bebas Neue"/>
                  <a:ea typeface="Bebas Neue"/>
                  <a:cs typeface="Bebas Neue"/>
                  <a:sym typeface="Bebas Neue"/>
                </a:rPr>
                <a:t>Remembering</a:t>
              </a:r>
              <a:endParaRPr sz="700" dirty="0"/>
            </a:p>
            <a:p>
              <a:pPr marL="0" marR="0" lvl="0" indent="0" algn="ctr" rtl="0">
                <a:lnSpc>
                  <a:spcPct val="80000"/>
                </a:lnSpc>
                <a:spcBef>
                  <a:spcPts val="0"/>
                </a:spcBef>
                <a:spcAft>
                  <a:spcPts val="0"/>
                </a:spcAft>
                <a:buNone/>
              </a:pPr>
              <a:r>
                <a:rPr lang="en" sz="6600" i="0" u="none" strike="noStrike" cap="none" dirty="0">
                  <a:solidFill>
                    <a:srgbClr val="000000"/>
                  </a:solidFill>
                  <a:latin typeface="Bebas Neue"/>
                  <a:ea typeface="Bebas Neue"/>
                  <a:cs typeface="Bebas Neue"/>
                  <a:sym typeface="Bebas Neue"/>
                </a:rPr>
                <a:t>the Past</a:t>
              </a:r>
              <a:endParaRPr sz="700" dirty="0"/>
            </a:p>
          </p:txBody>
        </p:sp>
        <p:sp>
          <p:nvSpPr>
            <p:cNvPr id="387" name="Google Shape;387;p25"/>
            <p:cNvSpPr txBox="1"/>
            <p:nvPr/>
          </p:nvSpPr>
          <p:spPr>
            <a:xfrm>
              <a:off x="187523" y="5537144"/>
              <a:ext cx="9321900" cy="3891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As we conclude our journey through the life and legacy of Adolf Hitler, let us reflect on the profound impact of his reign of terror and the lessons learned from this dark chapter in history. May we remain vigilant against the forces of hatred and extremism, and strive to build a world guided by tolerance, compassion, and respect for all humanity.</a:t>
              </a:r>
              <a:endParaRPr sz="7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60"/>
        <p:cNvGrpSpPr/>
        <p:nvPr/>
      </p:nvGrpSpPr>
      <p:grpSpPr>
        <a:xfrm>
          <a:off x="0" y="0"/>
          <a:ext cx="0" cy="0"/>
          <a:chOff x="0" y="0"/>
          <a:chExt cx="0" cy="0"/>
        </a:xfrm>
      </p:grpSpPr>
      <p:sp>
        <p:nvSpPr>
          <p:cNvPr id="361" name="Google Shape;361;p24"/>
          <p:cNvSpPr txBox="1"/>
          <p:nvPr/>
        </p:nvSpPr>
        <p:spPr>
          <a:xfrm>
            <a:off x="655245" y="1858546"/>
            <a:ext cx="7538913" cy="132959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GB" sz="3600" dirty="0">
                <a:solidFill>
                  <a:srgbClr val="FF0000"/>
                </a:solidFill>
              </a:rPr>
              <a:t>Hitler: </a:t>
            </a:r>
            <a:r>
              <a:rPr lang="en-GB" sz="3600" dirty="0"/>
              <a:t>The Tyrant’s Reign,</a:t>
            </a:r>
          </a:p>
          <a:p>
            <a:pPr marL="0" marR="0" lvl="0" indent="0" algn="ctr" rtl="0">
              <a:lnSpc>
                <a:spcPct val="80000"/>
              </a:lnSpc>
              <a:spcBef>
                <a:spcPts val="0"/>
              </a:spcBef>
              <a:spcAft>
                <a:spcPts val="0"/>
              </a:spcAft>
              <a:buNone/>
            </a:pPr>
            <a:r>
              <a:rPr lang="en-GB" sz="3600" dirty="0"/>
              <a:t> </a:t>
            </a:r>
          </a:p>
          <a:p>
            <a:pPr marL="0" marR="0" lvl="0" indent="0" algn="ctr" rtl="0">
              <a:lnSpc>
                <a:spcPct val="80000"/>
              </a:lnSpc>
              <a:spcBef>
                <a:spcPts val="0"/>
              </a:spcBef>
              <a:spcAft>
                <a:spcPts val="0"/>
              </a:spcAft>
              <a:buNone/>
            </a:pPr>
            <a:r>
              <a:rPr lang="en-GB" sz="3600" dirty="0">
                <a:solidFill>
                  <a:srgbClr val="FF0000"/>
                </a:solidFill>
              </a:rPr>
              <a:t>Gandhi: </a:t>
            </a:r>
            <a:r>
              <a:rPr lang="en-GB" sz="3600" dirty="0"/>
              <a:t>The Peaceful Revolution.</a:t>
            </a:r>
            <a:endParaRPr lang="en-GB" sz="100" b="1" dirty="0"/>
          </a:p>
        </p:txBody>
      </p:sp>
      <p:sp>
        <p:nvSpPr>
          <p:cNvPr id="363" name="Google Shape;363;p24"/>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4" name="Google Shape;364;p24"/>
          <p:cNvSpPr/>
          <p:nvPr/>
        </p:nvSpPr>
        <p:spPr>
          <a:xfrm rot="-6902877">
            <a:off x="6758084" y="398653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365" name="Google Shape;365;p24"/>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366" name="Google Shape;366;p24"/>
          <p:cNvSpPr/>
          <p:nvPr/>
        </p:nvSpPr>
        <p:spPr>
          <a:xfrm rot="-2802988">
            <a:off x="2912932" y="6007877"/>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7" name="Google Shape;367;p24"/>
          <p:cNvSpPr/>
          <p:nvPr/>
        </p:nvSpPr>
        <p:spPr>
          <a:xfrm rot="299930">
            <a:off x="-839878" y="452891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368" name="Google Shape;368;p24"/>
          <p:cNvSpPr/>
          <p:nvPr/>
        </p:nvSpPr>
        <p:spPr>
          <a:xfrm rot="299930">
            <a:off x="4425729" y="-543962"/>
            <a:ext cx="5089705" cy="1087925"/>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6">
              <a:alphaModFix/>
            </a:blip>
            <a:stretch>
              <a:fillRect/>
            </a:stretch>
          </a:blipFill>
          <a:ln>
            <a:noFill/>
          </a:ln>
        </p:spPr>
      </p:sp>
      <p:sp>
        <p:nvSpPr>
          <p:cNvPr id="369" name="Google Shape;369;p24"/>
          <p:cNvSpPr/>
          <p:nvPr/>
        </p:nvSpPr>
        <p:spPr>
          <a:xfrm rot="259332">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299161724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Approach to Power</a:t>
            </a:r>
            <a:endParaRPr lang="en-GB" sz="700" dirty="0"/>
          </a:p>
        </p:txBody>
      </p:sp>
      <p:sp>
        <p:nvSpPr>
          <p:cNvPr id="231" name="Google Shape;231;p17"/>
          <p:cNvSpPr txBox="1"/>
          <p:nvPr/>
        </p:nvSpPr>
        <p:spPr>
          <a:xfrm>
            <a:off x="1182265" y="1950748"/>
            <a:ext cx="2275396" cy="473976"/>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dirty="0">
                <a:solidFill>
                  <a:srgbClr val="FF0000"/>
                </a:solidFill>
                <a:latin typeface="David Libre"/>
                <a:cs typeface="David Libre"/>
                <a:sym typeface="David Libre"/>
              </a:rPr>
              <a:t>Hitler's Ideology:</a:t>
            </a:r>
            <a:endParaRPr sz="2200" b="1" dirty="0">
              <a:solidFill>
                <a:srgbClr val="FF0000"/>
              </a:solidFill>
              <a:latin typeface="David Libre"/>
              <a:cs typeface="David Libre"/>
            </a:endParaRPr>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Advocated for authoritarianism and totalitarian control, using fear, propaganda, and violence to maintain power.</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Promoted democracy and self-rule, emphasizing civil disobedience and nonviolent resistance.</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947704023"/>
      </p:ext>
    </p:extLst>
  </p:cSld>
  <p:clrMapOvr>
    <a:masterClrMapping/>
  </p:clrMapOvr>
  <p:transition spd="med">
    <p:pull dir="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Philosophy on Violence</a:t>
            </a:r>
            <a:endParaRPr lang="en-GB" sz="7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Believed in the use of force and militarism to achieve and maintain objectives.</a:t>
              </a:r>
              <a:endParaRPr lang="en-GB" sz="900" dirty="0"/>
            </a:p>
          </p:txBody>
        </p:sp>
      </p:grpSp>
      <p:sp>
        <p:nvSpPr>
          <p:cNvPr id="238" name="Google Shape;238;p17"/>
          <p:cNvSpPr txBox="1"/>
          <p:nvPr/>
        </p:nvSpPr>
        <p:spPr>
          <a:xfrm>
            <a:off x="3536769" y="3377969"/>
            <a:ext cx="5094338"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Firmly adhered to ahimsa (nonviolence) and believed that true change could only come through peaceful means.</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80557882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Racial and Social Views</a:t>
            </a:r>
            <a:endParaRPr lang="en-GB" sz="7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96977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Endorsed racial superiority, specifically Aryan supremacy, and implemented policies of racial discrimination and genocide.</a:t>
              </a:r>
              <a:endParaRPr lang="en-GB" sz="900" dirty="0"/>
            </a:p>
          </p:txBody>
        </p:sp>
      </p:grpSp>
      <p:sp>
        <p:nvSpPr>
          <p:cNvPr id="238" name="Google Shape;238;p17"/>
          <p:cNvSpPr txBox="1"/>
          <p:nvPr/>
        </p:nvSpPr>
        <p:spPr>
          <a:xfrm>
            <a:off x="3536769" y="3377969"/>
            <a:ext cx="5094338"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Advocated for the equality of all races and social classes, fighting against discrimination and promoting universal brotherhood.</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2853237582"/>
      </p:ext>
    </p:extLst>
  </p:cSld>
  <p:clrMapOvr>
    <a:masterClrMapping/>
  </p:clrMapOvr>
  <p:transition spd="med">
    <p:pull dir="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905761"/>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5400" i="0" u="none" strike="noStrike" cap="none" dirty="0">
                <a:solidFill>
                  <a:srgbClr val="000000"/>
                </a:solidFill>
                <a:latin typeface="Bebas Neue"/>
                <a:ea typeface="Bebas Neue"/>
                <a:cs typeface="Bebas Neue"/>
                <a:sym typeface="Bebas Neue"/>
              </a:rPr>
              <a:t>Economic and Social Policies</a:t>
            </a:r>
            <a:endParaRPr lang="en-GB" sz="5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Emphasized a centralized economy focused on war production and territorial expansion.</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Supported a self-sufficient village economy, promoting sustainable living and economic independence.</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489777263"/>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905761"/>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5400" i="0" u="none" strike="noStrike" cap="none" dirty="0">
                <a:solidFill>
                  <a:srgbClr val="000000"/>
                </a:solidFill>
                <a:latin typeface="Bebas Neue"/>
                <a:ea typeface="Bebas Neue"/>
                <a:cs typeface="Bebas Neue"/>
                <a:sym typeface="Bebas Neue"/>
              </a:rPr>
              <a:t>Vision for Society</a:t>
            </a:r>
            <a:endParaRPr lang="en-GB" sz="5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Sought to create a homogeneous society based on racial purity and nationalistic ideals.</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Envisioned a pluralistic and inclusive society where different religions and cultures coexisted harmoniously.</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648779810"/>
      </p:ext>
    </p:extLst>
  </p:cSld>
  <p:clrMapOvr>
    <a:masterClrMapping/>
  </p:clrMapOvr>
  <p:transition spd="med">
    <p:pull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681461" y="1430186"/>
            <a:ext cx="8070364" cy="670953"/>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4000" b="1" dirty="0"/>
              <a:t>That concludes our presentation.</a:t>
            </a:r>
            <a:endParaRPr sz="100" b="1" dirty="0"/>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txBody>
          <a:bodyPr/>
          <a:lstStyle/>
          <a:p>
            <a:endParaRPr lang="en-IN" dirty="0"/>
          </a:p>
        </p:txBody>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6" name="Google Shape;226;p17">
            <a:extLst>
              <a:ext uri="{FF2B5EF4-FFF2-40B4-BE49-F238E27FC236}">
                <a16:creationId xmlns:a16="http://schemas.microsoft.com/office/drawing/2014/main" id="{438F65B2-5F40-0809-00FF-5F5A9CA2EC08}"/>
              </a:ext>
            </a:extLst>
          </p:cNvPr>
          <p:cNvSpPr txBox="1"/>
          <p:nvPr/>
        </p:nvSpPr>
        <p:spPr>
          <a:xfrm>
            <a:off x="2058486" y="2571750"/>
            <a:ext cx="4298949" cy="670953"/>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4000" b="1" u="sng" dirty="0"/>
              <a:t>Thank You</a:t>
            </a:r>
            <a:endParaRPr sz="4000" b="1" u="sng" dirty="0"/>
          </a:p>
        </p:txBody>
      </p:sp>
      <p:pic>
        <p:nvPicPr>
          <p:cNvPr id="2" name="Picture 1">
            <a:extLst>
              <a:ext uri="{FF2B5EF4-FFF2-40B4-BE49-F238E27FC236}">
                <a16:creationId xmlns:a16="http://schemas.microsoft.com/office/drawing/2014/main" id="{918CFB8F-9681-374F-ED9A-4536D0F10ACA}"/>
              </a:ext>
            </a:extLst>
          </p:cNvPr>
          <p:cNvPicPr>
            <a:picLocks noChangeAspect="1"/>
          </p:cNvPicPr>
          <p:nvPr/>
        </p:nvPicPr>
        <p:blipFill>
          <a:blip r:embed="rId6"/>
          <a:srcRect/>
          <a:stretch/>
        </p:blipFill>
        <p:spPr>
          <a:xfrm>
            <a:off x="6444661" y="2571750"/>
            <a:ext cx="1613489" cy="1613489"/>
          </a:xfrm>
          <a:prstGeom prst="rect">
            <a:avLst/>
          </a:prstGeom>
        </p:spPr>
      </p:pic>
      <p:sp>
        <p:nvSpPr>
          <p:cNvPr id="3" name="Google Shape;235;p17">
            <a:extLst>
              <a:ext uri="{FF2B5EF4-FFF2-40B4-BE49-F238E27FC236}">
                <a16:creationId xmlns:a16="http://schemas.microsoft.com/office/drawing/2014/main" id="{34E4D71B-A109-E061-A019-4CA2DD617EA4}"/>
              </a:ext>
            </a:extLst>
          </p:cNvPr>
          <p:cNvSpPr txBox="1"/>
          <p:nvPr/>
        </p:nvSpPr>
        <p:spPr>
          <a:xfrm>
            <a:off x="6561077" y="4185239"/>
            <a:ext cx="1584299"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Scan Here to get</a:t>
            </a:r>
          </a:p>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The</a:t>
            </a:r>
            <a:r>
              <a:rPr lang="en-GB" sz="1600" b="1" dirty="0">
                <a:latin typeface="David Libre"/>
                <a:ea typeface="David Libre"/>
                <a:cs typeface="David Libre"/>
                <a:sym typeface="David Libre"/>
              </a:rPr>
              <a:t> </a:t>
            </a:r>
            <a:r>
              <a:rPr lang="en-GB" sz="1600" b="1" i="0" u="none" strike="noStrike" cap="none" dirty="0">
                <a:solidFill>
                  <a:srgbClr val="000000"/>
                </a:solidFill>
                <a:latin typeface="David Libre"/>
                <a:ea typeface="David Libre"/>
                <a:cs typeface="David Libre"/>
                <a:sym typeface="David Libre"/>
              </a:rPr>
              <a:t>copy of the Presentation.</a:t>
            </a:r>
            <a:endParaRPr lang="en-GB" sz="900" dirty="0"/>
          </a:p>
        </p:txBody>
      </p:sp>
    </p:spTree>
    <p:extLst>
      <p:ext uri="{BB962C8B-B14F-4D97-AF65-F5344CB8AC3E}">
        <p14:creationId xmlns:p14="http://schemas.microsoft.com/office/powerpoint/2010/main" val="1389668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2"/>
          <p:cNvSpPr txBox="1"/>
          <p:nvPr/>
        </p:nvSpPr>
        <p:spPr>
          <a:xfrm>
            <a:off x="1514677" y="2750543"/>
            <a:ext cx="6191400" cy="81253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IN" sz="6600" i="0" u="none" strike="noStrike" cap="none" dirty="0">
                <a:solidFill>
                  <a:srgbClr val="000000"/>
                </a:solidFill>
                <a:latin typeface="Bebas Neue"/>
                <a:ea typeface="Bebas Neue"/>
                <a:cs typeface="Bebas Neue"/>
                <a:sym typeface="Bebas Neue"/>
              </a:rPr>
              <a:t>Understanding Truth</a:t>
            </a:r>
            <a:endParaRPr lang="en-IN" sz="700" dirty="0"/>
          </a:p>
        </p:txBody>
      </p:sp>
      <p:sp>
        <p:nvSpPr>
          <p:cNvPr id="333" name="Google Shape;333;p22"/>
          <p:cNvSpPr txBox="1"/>
          <p:nvPr/>
        </p:nvSpPr>
        <p:spPr>
          <a:xfrm>
            <a:off x="552727" y="3754219"/>
            <a:ext cx="8115300" cy="637097"/>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GB" sz="1200" b="1" i="0" u="none" strike="noStrike" cap="none" dirty="0">
                <a:solidFill>
                  <a:srgbClr val="FF0000"/>
                </a:solidFill>
                <a:latin typeface="David Libre"/>
                <a:ea typeface="David Libre"/>
                <a:cs typeface="David Libre"/>
                <a:sym typeface="David Libre"/>
              </a:rPr>
              <a:t>At the heart of Gandhi's philosophy is truth.  He believed that living truthfully leads to  authenticity and integrity. In our daily lives,  embracing truth can enhance our  relationships and decisions. It's about being  honest with ourselves and others, fostering  a sense of trust.</a:t>
            </a:r>
          </a:p>
        </p:txBody>
      </p:sp>
      <p:sp>
        <p:nvSpPr>
          <p:cNvPr id="334" name="Google Shape;334;p22"/>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pic>
        <p:nvPicPr>
          <p:cNvPr id="3" name="Picture 2">
            <a:extLst>
              <a:ext uri="{FF2B5EF4-FFF2-40B4-BE49-F238E27FC236}">
                <a16:creationId xmlns:a16="http://schemas.microsoft.com/office/drawing/2014/main" id="{2936F643-9AB6-6F40-8EF3-E994CBB59F94}"/>
              </a:ext>
            </a:extLst>
          </p:cNvPr>
          <p:cNvPicPr>
            <a:picLocks noChangeAspect="1"/>
          </p:cNvPicPr>
          <p:nvPr/>
        </p:nvPicPr>
        <p:blipFill>
          <a:blip r:embed="rId4"/>
          <a:stretch>
            <a:fillRect/>
          </a:stretch>
        </p:blipFill>
        <p:spPr>
          <a:xfrm rot="21233130">
            <a:off x="197382" y="625385"/>
            <a:ext cx="2634591" cy="1798817"/>
          </a:xfrm>
          <a:prstGeom prst="rect">
            <a:avLst/>
          </a:prstGeom>
        </p:spPr>
      </p:pic>
      <p:sp>
        <p:nvSpPr>
          <p:cNvPr id="335" name="Google Shape;335;p22"/>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5">
              <a:alphaModFix/>
            </a:blip>
            <a:stretch>
              <a:fillRect/>
            </a:stretch>
          </a:blipFill>
          <a:ln>
            <a:noFill/>
          </a:ln>
        </p:spPr>
      </p:sp>
      <p:sp>
        <p:nvSpPr>
          <p:cNvPr id="336" name="Google Shape;336;p22"/>
          <p:cNvSpPr/>
          <p:nvPr/>
        </p:nvSpPr>
        <p:spPr>
          <a:xfrm rot="5716591">
            <a:off x="3415943" y="-288881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338" name="Google Shape;338;p22"/>
          <p:cNvSpPr/>
          <p:nvPr/>
        </p:nvSpPr>
        <p:spPr>
          <a:xfrm rot="10016548">
            <a:off x="36821" y="261424"/>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7">
              <a:alphaModFix/>
            </a:blip>
            <a:stretch>
              <a:fillRect/>
            </a:stretch>
          </a:blipFill>
          <a:ln>
            <a:noFill/>
          </a:ln>
        </p:spPr>
      </p:sp>
      <p:pic>
        <p:nvPicPr>
          <p:cNvPr id="6" name="Picture 5">
            <a:extLst>
              <a:ext uri="{FF2B5EF4-FFF2-40B4-BE49-F238E27FC236}">
                <a16:creationId xmlns:a16="http://schemas.microsoft.com/office/drawing/2014/main" id="{68C1319C-F856-74D1-DDD9-D87BDF2AA836}"/>
              </a:ext>
            </a:extLst>
          </p:cNvPr>
          <p:cNvPicPr>
            <a:picLocks noChangeAspect="1"/>
          </p:cNvPicPr>
          <p:nvPr/>
        </p:nvPicPr>
        <p:blipFill>
          <a:blip r:embed="rId8"/>
          <a:stretch>
            <a:fillRect/>
          </a:stretch>
        </p:blipFill>
        <p:spPr>
          <a:xfrm rot="536637">
            <a:off x="6217087" y="55697"/>
            <a:ext cx="2804228" cy="1877563"/>
          </a:xfrm>
          <a:prstGeom prst="rect">
            <a:avLst/>
          </a:prstGeom>
        </p:spPr>
      </p:pic>
      <p:sp>
        <p:nvSpPr>
          <p:cNvPr id="340" name="Google Shape;340;p22"/>
          <p:cNvSpPr/>
          <p:nvPr/>
        </p:nvSpPr>
        <p:spPr>
          <a:xfrm rot="-4748179">
            <a:off x="5319758" y="175527"/>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Tree>
    <p:extLst>
      <p:ext uri="{BB962C8B-B14F-4D97-AF65-F5344CB8AC3E}">
        <p14:creationId xmlns:p14="http://schemas.microsoft.com/office/powerpoint/2010/main" val="1779842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29"/>
        <p:cNvGrpSpPr/>
        <p:nvPr/>
      </p:nvGrpSpPr>
      <p:grpSpPr>
        <a:xfrm>
          <a:off x="0" y="0"/>
          <a:ext cx="0" cy="0"/>
          <a:chOff x="0" y="0"/>
          <a:chExt cx="0" cy="0"/>
        </a:xfrm>
      </p:grpSpPr>
      <p:sp>
        <p:nvSpPr>
          <p:cNvPr id="132" name="Google Shape;132;p12"/>
          <p:cNvSpPr/>
          <p:nvPr/>
        </p:nvSpPr>
        <p:spPr>
          <a:xfrm rot="-4993356">
            <a:off x="978532" y="4237506"/>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38" name="Google Shape;138;p12"/>
          <p:cNvSpPr/>
          <p:nvPr/>
        </p:nvSpPr>
        <p:spPr>
          <a:xfrm rot="-4993356">
            <a:off x="262878" y="417940"/>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31" name="Google Shape;131;p12"/>
          <p:cNvSpPr/>
          <p:nvPr/>
        </p:nvSpPr>
        <p:spPr>
          <a:xfrm>
            <a:off x="-185951" y="-279653"/>
            <a:ext cx="2228252" cy="2664576"/>
          </a:xfrm>
          <a:custGeom>
            <a:avLst/>
            <a:gdLst/>
            <a:ahLst/>
            <a:cxnLst/>
            <a:rect l="l" t="t" r="r" b="b"/>
            <a:pathLst>
              <a:path w="4456504" h="5329152" extrusionOk="0">
                <a:moveTo>
                  <a:pt x="0" y="0"/>
                </a:moveTo>
                <a:lnTo>
                  <a:pt x="4456503" y="0"/>
                </a:lnTo>
                <a:lnTo>
                  <a:pt x="4456503" y="5329152"/>
                </a:lnTo>
                <a:lnTo>
                  <a:pt x="0" y="5329152"/>
                </a:lnTo>
                <a:lnTo>
                  <a:pt x="0" y="0"/>
                </a:lnTo>
                <a:close/>
              </a:path>
            </a:pathLst>
          </a:custGeom>
          <a:blipFill rotWithShape="1">
            <a:blip r:embed="rId4">
              <a:alphaModFix/>
            </a:blip>
            <a:stretch>
              <a:fillRect/>
            </a:stretch>
          </a:blipFill>
          <a:ln>
            <a:noFill/>
          </a:ln>
        </p:spPr>
      </p:sp>
      <p:sp>
        <p:nvSpPr>
          <p:cNvPr id="139" name="Google Shape;139;p12"/>
          <p:cNvSpPr/>
          <p:nvPr/>
        </p:nvSpPr>
        <p:spPr>
          <a:xfrm rot="-4993356">
            <a:off x="8178585" y="3536560"/>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41" name="Google Shape;141;p12"/>
          <p:cNvSpPr txBox="1"/>
          <p:nvPr/>
        </p:nvSpPr>
        <p:spPr>
          <a:xfrm>
            <a:off x="4309356" y="849940"/>
            <a:ext cx="4320300" cy="16254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r>
              <a:rPr kumimoji="0" lang="en-IN" sz="6600" b="0" i="0" u="none" strike="noStrike" kern="0" cap="none" spc="0" normalizeH="0" baseline="0" noProof="0" dirty="0">
                <a:ln>
                  <a:noFill/>
                </a:ln>
                <a:solidFill>
                  <a:srgbClr val="000000"/>
                </a:solidFill>
                <a:effectLst/>
                <a:uLnTx/>
                <a:uFillTx/>
                <a:latin typeface="Bebas Neue"/>
                <a:ea typeface="Bebas Neue"/>
                <a:cs typeface="Bebas Neue"/>
                <a:sym typeface="Bebas Neue"/>
              </a:rPr>
              <a:t>The Power of Non-Violence</a:t>
            </a:r>
            <a:endParaRPr kumimoji="0" lang="en-IN" sz="700" b="0" i="0" u="none" strike="noStrike" kern="0" cap="none" spc="0" normalizeH="0" baseline="0" noProof="0" dirty="0">
              <a:ln>
                <a:noFill/>
              </a:ln>
              <a:solidFill>
                <a:srgbClr val="000000"/>
              </a:solidFill>
              <a:effectLst/>
              <a:uLnTx/>
              <a:uFillTx/>
              <a:latin typeface="Arial"/>
              <a:cs typeface="Arial"/>
              <a:sym typeface="Arial"/>
            </a:endParaRPr>
          </a:p>
        </p:txBody>
      </p:sp>
      <p:sp>
        <p:nvSpPr>
          <p:cNvPr id="142" name="Google Shape;142;p12"/>
          <p:cNvSpPr txBox="1"/>
          <p:nvPr/>
        </p:nvSpPr>
        <p:spPr>
          <a:xfrm>
            <a:off x="4930856" y="2895290"/>
            <a:ext cx="3077400" cy="148656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FF0000"/>
                </a:solidFill>
                <a:effectLst/>
                <a:uLnTx/>
                <a:uFillTx/>
                <a:latin typeface="David Libre"/>
                <a:ea typeface="David Libre"/>
                <a:cs typeface="David Libre"/>
                <a:sym typeface="David Libre"/>
              </a:rPr>
              <a:t>Non-violence is not just the  absence of conﬂict; it's a  proactive approach to  compassion and understanding.  Gandhi taught that responding  to violence with love can  transform situations. We can  practice non-violence in our  words and actions, promoting  peace in our communities.</a:t>
            </a:r>
          </a:p>
        </p:txBody>
      </p:sp>
      <p:sp>
        <p:nvSpPr>
          <p:cNvPr id="143" name="Google Shape;143;p12"/>
          <p:cNvSpPr/>
          <p:nvPr/>
        </p:nvSpPr>
        <p:spPr>
          <a:xfrm>
            <a:off x="8436445" y="-3331534"/>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44" name="Google Shape;144;p12"/>
          <p:cNvSpPr/>
          <p:nvPr/>
        </p:nvSpPr>
        <p:spPr>
          <a:xfrm rot="573906">
            <a:off x="8307061" y="195842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261095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5"/>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grpSp>
        <p:nvGrpSpPr>
          <p:cNvPr id="188" name="Google Shape;188;p15"/>
          <p:cNvGrpSpPr/>
          <p:nvPr/>
        </p:nvGrpSpPr>
        <p:grpSpPr>
          <a:xfrm>
            <a:off x="2024821" y="634053"/>
            <a:ext cx="5094337" cy="3256308"/>
            <a:chOff x="0" y="-1705058"/>
            <a:chExt cx="13584900" cy="8683489"/>
          </a:xfrm>
        </p:grpSpPr>
        <p:sp>
          <p:nvSpPr>
            <p:cNvPr id="190" name="Google Shape;190;p15"/>
            <p:cNvSpPr txBox="1"/>
            <p:nvPr/>
          </p:nvSpPr>
          <p:spPr>
            <a:xfrm>
              <a:off x="718155" y="-1705058"/>
              <a:ext cx="12281700" cy="5904523"/>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6600" i="0" u="none" strike="noStrike" cap="none" dirty="0">
                  <a:solidFill>
                    <a:srgbClr val="000000"/>
                  </a:solidFill>
                  <a:latin typeface="Bebas Neue"/>
                  <a:ea typeface="Bebas Neue"/>
                  <a:cs typeface="Bebas Neue"/>
                  <a:sym typeface="Bebas Neue"/>
                </a:rPr>
                <a:t>Everyday Applications</a:t>
              </a:r>
              <a:endParaRPr lang="en-IN" sz="700" dirty="0"/>
            </a:p>
          </p:txBody>
        </p:sp>
        <p:sp>
          <p:nvSpPr>
            <p:cNvPr id="191" name="Google Shape;191;p15"/>
            <p:cNvSpPr txBox="1"/>
            <p:nvPr/>
          </p:nvSpPr>
          <p:spPr>
            <a:xfrm>
              <a:off x="0" y="4713196"/>
              <a:ext cx="13584900" cy="2265235"/>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GB" sz="1200" b="1" dirty="0">
                  <a:solidFill>
                    <a:srgbClr val="FF0000"/>
                  </a:solidFill>
                  <a:latin typeface="David Libre"/>
                  <a:cs typeface="David Libre"/>
                  <a:sym typeface="David Libre"/>
                </a:rPr>
                <a:t>Living the Gandhian way means  integrating truth and non-violence into our  daily routines. This can be as simple as  practicing active listening or choosing  kindness in challenging situations. Small  actions can lead to signiﬁcant changes in  our lives and the world around us.</a:t>
              </a:r>
            </a:p>
          </p:txBody>
        </p:sp>
      </p:grpSp>
      <p:sp>
        <p:nvSpPr>
          <p:cNvPr id="192" name="Google Shape;192;p15"/>
          <p:cNvSpPr/>
          <p:nvPr/>
        </p:nvSpPr>
        <p:spPr>
          <a:xfrm rot="-517051">
            <a:off x="-798474" y="3341418"/>
            <a:ext cx="2516018" cy="3272869"/>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4">
              <a:alphaModFix/>
            </a:blip>
            <a:stretch>
              <a:fillRect/>
            </a:stretch>
          </a:blipFill>
          <a:ln>
            <a:noFill/>
          </a:ln>
        </p:spPr>
      </p:sp>
      <p:sp>
        <p:nvSpPr>
          <p:cNvPr id="193" name="Google Shape;193;p15"/>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95" name="Google Shape;195;p15"/>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97" name="Google Shape;197;p15"/>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198" name="Google Shape;198;p15"/>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
        <p:nvSpPr>
          <p:cNvPr id="199" name="Google Shape;199;p15"/>
          <p:cNvSpPr/>
          <p:nvPr/>
        </p:nvSpPr>
        <p:spPr>
          <a:xfrm rot="10186132">
            <a:off x="7014550" y="795248"/>
            <a:ext cx="1919278"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
        <p:nvSpPr>
          <p:cNvPr id="200" name="Google Shape;200;p15"/>
          <p:cNvSpPr/>
          <p:nvPr/>
        </p:nvSpPr>
        <p:spPr>
          <a:xfrm rot="-10407520">
            <a:off x="3341029" y="4303317"/>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202" name="Google Shape;202;p15"/>
          <p:cNvSpPr/>
          <p:nvPr/>
        </p:nvSpPr>
        <p:spPr>
          <a:xfrm rot="5002921">
            <a:off x="3473093" y="-337459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8">
              <a:alphaModFix/>
            </a:blip>
            <a:stretch>
              <a:fillRect/>
            </a:stretch>
          </a:blipFill>
          <a:ln>
            <a:noFill/>
          </a:ln>
        </p:spPr>
      </p:sp>
    </p:spTree>
    <p:extLst>
      <p:ext uri="{BB962C8B-B14F-4D97-AF65-F5344CB8AC3E}">
        <p14:creationId xmlns:p14="http://schemas.microsoft.com/office/powerpoint/2010/main" val="77593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72"/>
        <p:cNvGrpSpPr/>
        <p:nvPr/>
      </p:nvGrpSpPr>
      <p:grpSpPr>
        <a:xfrm>
          <a:off x="0" y="0"/>
          <a:ext cx="0" cy="0"/>
          <a:chOff x="0" y="0"/>
          <a:chExt cx="0" cy="0"/>
        </a:xfrm>
      </p:grpSpPr>
      <p:sp>
        <p:nvSpPr>
          <p:cNvPr id="173" name="Google Shape;173;p14"/>
          <p:cNvSpPr/>
          <p:nvPr/>
        </p:nvSpPr>
        <p:spPr>
          <a:xfrm>
            <a:off x="-317274" y="853419"/>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74" name="Google Shape;174;p14"/>
          <p:cNvSpPr/>
          <p:nvPr/>
        </p:nvSpPr>
        <p:spPr>
          <a:xfrm rot="-5509432">
            <a:off x="73342" y="401864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5" name="Google Shape;175;p14"/>
          <p:cNvSpPr/>
          <p:nvPr/>
        </p:nvSpPr>
        <p:spPr>
          <a:xfrm rot="10197814">
            <a:off x="8394898" y="-365172"/>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6" name="Google Shape;176;p14"/>
          <p:cNvSpPr/>
          <p:nvPr/>
        </p:nvSpPr>
        <p:spPr>
          <a:xfrm rot="-1776790">
            <a:off x="4121790" y="4558850"/>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5">
              <a:alphaModFix/>
            </a:blip>
            <a:stretch>
              <a:fillRect/>
            </a:stretch>
          </a:blipFill>
          <a:ln>
            <a:noFill/>
          </a:ln>
        </p:spPr>
      </p:sp>
      <p:sp>
        <p:nvSpPr>
          <p:cNvPr id="177" name="Google Shape;177;p14"/>
          <p:cNvSpPr txBox="1"/>
          <p:nvPr/>
        </p:nvSpPr>
        <p:spPr>
          <a:xfrm>
            <a:off x="3493671" y="2937843"/>
            <a:ext cx="4146600" cy="637097"/>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FF0000"/>
                </a:solidFill>
                <a:effectLst/>
                <a:uLnTx/>
                <a:uFillTx/>
                <a:latin typeface="David Libre"/>
                <a:ea typeface="David Libre"/>
                <a:cs typeface="David Libre"/>
                <a:sym typeface="David Libre"/>
              </a:rPr>
              <a:t>Gandhi emphasized the importance of sanitation and  health, which led to improvements in public health  practices and awareness about hygiene in India.</a:t>
            </a:r>
          </a:p>
        </p:txBody>
      </p:sp>
      <p:sp>
        <p:nvSpPr>
          <p:cNvPr id="179" name="Google Shape;179;p14"/>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5">
              <a:alphaModFix/>
            </a:blip>
            <a:stretch>
              <a:fillRect/>
            </a:stretch>
          </a:blipFill>
          <a:ln>
            <a:noFill/>
          </a:ln>
        </p:spPr>
      </p:sp>
      <p:sp>
        <p:nvSpPr>
          <p:cNvPr id="181" name="Google Shape;181;p14"/>
          <p:cNvSpPr txBox="1"/>
          <p:nvPr/>
        </p:nvSpPr>
        <p:spPr>
          <a:xfrm>
            <a:off x="3244074" y="1041362"/>
            <a:ext cx="4806300" cy="1329595"/>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r>
              <a:rPr kumimoji="0" lang="en-GB" sz="5400" b="0" i="0" u="none" strike="noStrike" kern="0" cap="none" spc="0" normalizeH="0" baseline="0" noProof="0" dirty="0">
                <a:ln>
                  <a:noFill/>
                </a:ln>
                <a:solidFill>
                  <a:srgbClr val="000000"/>
                </a:solidFill>
                <a:effectLst/>
                <a:uLnTx/>
                <a:uFillTx/>
                <a:latin typeface="Bebas Neue"/>
                <a:ea typeface="Bebas Neue"/>
                <a:cs typeface="Bebas Neue"/>
                <a:sym typeface="Bebas Neue"/>
              </a:rPr>
              <a:t>Promotion of Health and Hygiene:</a:t>
            </a:r>
          </a:p>
        </p:txBody>
      </p:sp>
      <p:pic>
        <p:nvPicPr>
          <p:cNvPr id="3" name="Picture 2">
            <a:extLst>
              <a:ext uri="{FF2B5EF4-FFF2-40B4-BE49-F238E27FC236}">
                <a16:creationId xmlns:a16="http://schemas.microsoft.com/office/drawing/2014/main" id="{1DF669FA-BD73-2C2C-DF59-B101EEAA11C4}"/>
              </a:ext>
            </a:extLst>
          </p:cNvPr>
          <p:cNvPicPr>
            <a:picLocks noChangeAspect="1"/>
          </p:cNvPicPr>
          <p:nvPr/>
        </p:nvPicPr>
        <p:blipFill>
          <a:blip r:embed="rId6"/>
          <a:stretch>
            <a:fillRect/>
          </a:stretch>
        </p:blipFill>
        <p:spPr>
          <a:xfrm rot="795119">
            <a:off x="131437" y="2000839"/>
            <a:ext cx="2083073" cy="138871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66738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53"/>
        <p:cNvGrpSpPr/>
        <p:nvPr/>
      </p:nvGrpSpPr>
      <p:grpSpPr>
        <a:xfrm>
          <a:off x="0" y="0"/>
          <a:ext cx="0" cy="0"/>
          <a:chOff x="0" y="0"/>
          <a:chExt cx="0" cy="0"/>
        </a:xfrm>
      </p:grpSpPr>
      <p:sp>
        <p:nvSpPr>
          <p:cNvPr id="154" name="Google Shape;154;p13"/>
          <p:cNvSpPr/>
          <p:nvPr/>
        </p:nvSpPr>
        <p:spPr>
          <a:xfrm>
            <a:off x="-5311859" y="3697719"/>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55" name="Google Shape;155;p13"/>
          <p:cNvSpPr/>
          <p:nvPr/>
        </p:nvSpPr>
        <p:spPr>
          <a:xfrm rot="-6330728">
            <a:off x="5784958" y="3856799"/>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6" name="Google Shape;156;p13"/>
          <p:cNvSpPr/>
          <p:nvPr/>
        </p:nvSpPr>
        <p:spPr>
          <a:xfrm rot="-535885">
            <a:off x="-2135894" y="119524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7" name="Google Shape;157;p1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59" name="Google Shape;159;p13"/>
          <p:cNvSpPr txBox="1"/>
          <p:nvPr/>
        </p:nvSpPr>
        <p:spPr>
          <a:xfrm>
            <a:off x="3180960" y="955979"/>
            <a:ext cx="2782200" cy="1341906"/>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9000"/>
              </a:lnSpc>
              <a:spcBef>
                <a:spcPts val="0"/>
              </a:spcBef>
              <a:spcAft>
                <a:spcPts val="0"/>
              </a:spcAft>
              <a:buClr>
                <a:srgbClr val="000000"/>
              </a:buClr>
              <a:buSzTx/>
              <a:buFont typeface="Arial"/>
              <a:buNone/>
              <a:tabLst/>
              <a:defRPr/>
            </a:pPr>
            <a:r>
              <a:rPr kumimoji="0" lang="en-IN" sz="4000" b="0" i="0" u="none" strike="noStrike" kern="0" cap="none" spc="0" normalizeH="0" baseline="0" noProof="0" dirty="0">
                <a:ln>
                  <a:noFill/>
                </a:ln>
                <a:solidFill>
                  <a:srgbClr val="FF0000"/>
                </a:solidFill>
                <a:effectLst/>
                <a:uLnTx/>
                <a:uFillTx/>
                <a:latin typeface="Bebas Neue"/>
                <a:ea typeface="Bebas Neue"/>
                <a:cs typeface="Bebas Neue"/>
                <a:sym typeface="Bebas Neue"/>
              </a:rPr>
              <a:t>Simplicity and Minimalism</a:t>
            </a:r>
            <a:endParaRPr kumimoji="0" lang="en-IN" sz="200" b="0" i="0" u="none" strike="noStrike" kern="0" cap="none" spc="0" normalizeH="0" baseline="0" noProof="0" dirty="0">
              <a:ln>
                <a:noFill/>
              </a:ln>
              <a:solidFill>
                <a:srgbClr val="FF0000"/>
              </a:solidFill>
              <a:effectLst/>
              <a:uLnTx/>
              <a:uFillTx/>
              <a:latin typeface="Arial"/>
              <a:cs typeface="Arial"/>
              <a:sym typeface="Arial"/>
            </a:endParaRPr>
          </a:p>
        </p:txBody>
      </p:sp>
      <p:sp>
        <p:nvSpPr>
          <p:cNvPr id="160" name="Google Shape;160;p13"/>
          <p:cNvSpPr txBox="1"/>
          <p:nvPr/>
        </p:nvSpPr>
        <p:spPr>
          <a:xfrm>
            <a:off x="3033353" y="2649609"/>
            <a:ext cx="3077400" cy="849463"/>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000000"/>
                </a:solidFill>
                <a:effectLst/>
                <a:uLnTx/>
                <a:uFillTx/>
                <a:latin typeface="David Libre"/>
                <a:ea typeface="David Libre"/>
                <a:cs typeface="David Libre"/>
                <a:sym typeface="David Libre"/>
              </a:rPr>
              <a:t>Gandhi’s belief in leading a simple  life with minimal possessions,  focusing on the essentials to avoid  materialism and reduce the impact  on the environment.</a:t>
            </a:r>
          </a:p>
        </p:txBody>
      </p:sp>
      <p:sp>
        <p:nvSpPr>
          <p:cNvPr id="161" name="Google Shape;161;p13"/>
          <p:cNvSpPr/>
          <p:nvPr/>
        </p:nvSpPr>
        <p:spPr>
          <a:xfrm rot="-517051">
            <a:off x="-83518" y="-871142"/>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2" name="Google Shape;162;p13"/>
          <p:cNvSpPr/>
          <p:nvPr/>
        </p:nvSpPr>
        <p:spPr>
          <a:xfrm rot="-517051">
            <a:off x="7682176" y="-591856"/>
            <a:ext cx="2516018" cy="327286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3" name="Google Shape;163;p13"/>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7">
              <a:alphaModFix/>
            </a:blip>
            <a:stretch>
              <a:fillRect/>
            </a:stretch>
          </a:blipFill>
          <a:ln>
            <a:noFill/>
          </a:ln>
        </p:spPr>
      </p:sp>
      <p:sp>
        <p:nvSpPr>
          <p:cNvPr id="167" name="Google Shape;167;p13"/>
          <p:cNvSpPr/>
          <p:nvPr/>
        </p:nvSpPr>
        <p:spPr>
          <a:xfrm rot="1354441">
            <a:off x="7310051" y="783077"/>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Tree>
    <p:extLst>
      <p:ext uri="{BB962C8B-B14F-4D97-AF65-F5344CB8AC3E}">
        <p14:creationId xmlns:p14="http://schemas.microsoft.com/office/powerpoint/2010/main" val="191015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720" y="2328402"/>
            <a:ext cx="7957837" cy="224037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object 3"/>
          <p:cNvSpPr txBox="1">
            <a:spLocks noGrp="1"/>
          </p:cNvSpPr>
          <p:nvPr>
            <p:ph type="title"/>
          </p:nvPr>
        </p:nvSpPr>
        <p:spPr>
          <a:xfrm>
            <a:off x="302508" y="650655"/>
            <a:ext cx="3355092" cy="636703"/>
          </a:xfrm>
          <a:prstGeom prst="rect">
            <a:avLst/>
          </a:prstGeom>
        </p:spPr>
        <p:txBody>
          <a:bodyPr spcFirstLastPara="1" vert="horz" wrap="square" lIns="0" tIns="8245" rIns="0" bIns="0" rtlCol="0" anchor="t" anchorCtr="0">
            <a:spAutoFit/>
          </a:bodyPr>
          <a:lstStyle/>
          <a:p>
            <a:pPr marL="6342">
              <a:spcBef>
                <a:spcPts val="65"/>
              </a:spcBef>
            </a:pPr>
            <a:r>
              <a:rPr sz="4000" b="0" dirty="0">
                <a:solidFill>
                  <a:srgbClr val="000000"/>
                </a:solidFill>
                <a:latin typeface="Bebas Neue"/>
              </a:rPr>
              <a:t>Challenges We </a:t>
            </a:r>
            <a:r>
              <a:rPr sz="4000" b="0" dirty="0">
                <a:solidFill>
                  <a:srgbClr val="000000"/>
                </a:solidFill>
                <a:latin typeface="Bebas Neue"/>
                <a:sym typeface="Arial"/>
              </a:rPr>
              <a:t>Face</a:t>
            </a:r>
          </a:p>
        </p:txBody>
      </p:sp>
      <p:sp>
        <p:nvSpPr>
          <p:cNvPr id="4" name="object 4"/>
          <p:cNvSpPr txBox="1"/>
          <p:nvPr/>
        </p:nvSpPr>
        <p:spPr>
          <a:xfrm>
            <a:off x="4289389" y="1072941"/>
            <a:ext cx="4258168" cy="1058073"/>
          </a:xfrm>
          <a:prstGeom prst="rect">
            <a:avLst/>
          </a:prstGeom>
        </p:spPr>
        <p:txBody>
          <a:bodyPr vert="horz" wrap="square" lIns="0" tIns="29173" rIns="0" bIns="0" rtlCol="0">
            <a:spAutoFit/>
          </a:bodyPr>
          <a:lstStyle/>
          <a:p>
            <a:pPr marL="6342" marR="2537">
              <a:lnSpc>
                <a:spcPts val="1648"/>
              </a:lnSpc>
              <a:spcBef>
                <a:spcPts val="229"/>
              </a:spcBef>
            </a:pPr>
            <a:r>
              <a:rPr sz="1600" b="1" dirty="0">
                <a:solidFill>
                  <a:srgbClr val="FF0000"/>
                </a:solidFill>
                <a:latin typeface="David Libre"/>
                <a:cs typeface="David Libre"/>
              </a:rPr>
              <a:t>Applying Gandhian principles can be tough  in today's fast-paced world. Temptations to  stray from truth or react violently are  everywhere. However, recognizing these  challenges is the ﬁrst step to overcoming  them.</a:t>
            </a:r>
          </a:p>
        </p:txBody>
      </p:sp>
      <p:sp>
        <p:nvSpPr>
          <p:cNvPr id="5" name="object 5"/>
          <p:cNvSpPr/>
          <p:nvPr/>
        </p:nvSpPr>
        <p:spPr>
          <a:xfrm>
            <a:off x="2466" y="488816"/>
            <a:ext cx="3850966" cy="5708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sz="69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F5A84937-520B-5C57-DA75-04A126885381}"/>
              </a:ext>
            </a:extLst>
          </p:cNvPr>
          <p:cNvPicPr/>
          <p:nvPr/>
        </p:nvPicPr>
        <p:blipFill>
          <a:blip r:embed="rId2"/>
          <a:srcRect/>
          <a:stretch/>
        </p:blipFill>
        <p:spPr>
          <a:xfrm>
            <a:off x="596442" y="2328402"/>
            <a:ext cx="7957837" cy="2240372"/>
          </a:xfrm>
          <a:prstGeom prst="rect">
            <a:avLst/>
          </a:prstGeom>
          <a:ln w="228600" cap="sq" cmpd="thickThin">
            <a:solidFill>
              <a:srgbClr val="000000"/>
            </a:solidFill>
            <a:prstDash val="solid"/>
            <a:miter lim="800000"/>
          </a:ln>
          <a:effectLst>
            <a:innerShdw blurRad="76200">
              <a:srgbClr val="000000"/>
            </a:innerShdw>
          </a:effectLst>
        </p:spPr>
      </p:pic>
      <p:sp>
        <p:nvSpPr>
          <p:cNvPr id="3" name="object 3"/>
          <p:cNvSpPr txBox="1"/>
          <p:nvPr/>
        </p:nvSpPr>
        <p:spPr>
          <a:xfrm>
            <a:off x="581298" y="406698"/>
            <a:ext cx="4175368" cy="1610731"/>
          </a:xfrm>
          <a:prstGeom prst="rect">
            <a:avLst/>
          </a:prstGeom>
        </p:spPr>
        <p:txBody>
          <a:bodyPr vert="horz" wrap="square" lIns="0" tIns="24734" rIns="0" bIns="0" rtlCol="0">
            <a:spAutoFit/>
          </a:bodyPr>
          <a:lstStyle/>
          <a:p>
            <a:pPr marL="6342" marR="2537">
              <a:lnSpc>
                <a:spcPct val="92300"/>
              </a:lnSpc>
              <a:spcBef>
                <a:spcPts val="195"/>
              </a:spcBef>
            </a:pPr>
            <a:r>
              <a:rPr sz="1600" b="1" dirty="0">
                <a:solidFill>
                  <a:srgbClr val="FF0000"/>
                </a:solidFill>
                <a:latin typeface="David Libre"/>
                <a:cs typeface="David Libre"/>
              </a:rPr>
              <a:t>Many modern leaders and movements draw  inspiration from Gandhi's teachings. Figures  like Martin Luther King Jr. and  organizations like non-violent protest  groups continue to advocate for justice  through peace. Their stories remind us that  the Gandhian way is alive and relevant toda</a:t>
            </a:r>
            <a:r>
              <a:rPr lang="en-US" sz="1600" b="1" dirty="0">
                <a:solidFill>
                  <a:srgbClr val="FF0000"/>
                </a:solidFill>
                <a:latin typeface="David Libre"/>
                <a:cs typeface="David Libre"/>
              </a:rPr>
              <a:t>y.</a:t>
            </a:r>
            <a:endParaRPr sz="1448" dirty="0">
              <a:latin typeface="Verdana"/>
              <a:cs typeface="Verdana"/>
            </a:endParaRPr>
          </a:p>
        </p:txBody>
      </p:sp>
      <p:sp>
        <p:nvSpPr>
          <p:cNvPr id="4" name="object 4"/>
          <p:cNvSpPr txBox="1">
            <a:spLocks noGrp="1"/>
          </p:cNvSpPr>
          <p:nvPr>
            <p:ph type="title"/>
          </p:nvPr>
        </p:nvSpPr>
        <p:spPr>
          <a:xfrm>
            <a:off x="5346829" y="618740"/>
            <a:ext cx="3392573" cy="636703"/>
          </a:xfrm>
          <a:prstGeom prst="rect">
            <a:avLst/>
          </a:prstGeom>
        </p:spPr>
        <p:txBody>
          <a:bodyPr spcFirstLastPara="1" vert="horz" wrap="square" lIns="0" tIns="8245" rIns="0" bIns="0" rtlCol="0" anchor="t" anchorCtr="0">
            <a:spAutoFit/>
          </a:bodyPr>
          <a:lstStyle/>
          <a:p>
            <a:pPr marL="6342">
              <a:spcBef>
                <a:spcPts val="65"/>
              </a:spcBef>
            </a:pPr>
            <a:r>
              <a:rPr sz="4000" b="0" dirty="0">
                <a:solidFill>
                  <a:srgbClr val="000000"/>
                </a:solidFill>
                <a:latin typeface="Bebas Neue"/>
              </a:rPr>
              <a:t>Inspiring Examples</a:t>
            </a:r>
          </a:p>
        </p:txBody>
      </p:sp>
      <p:sp>
        <p:nvSpPr>
          <p:cNvPr id="5" name="object 5"/>
          <p:cNvSpPr/>
          <p:nvPr/>
        </p:nvSpPr>
        <p:spPr>
          <a:xfrm>
            <a:off x="5346829" y="476861"/>
            <a:ext cx="3788495" cy="57080"/>
          </a:xfrm>
          <a:custGeom>
            <a:avLst/>
            <a:gdLst/>
            <a:ahLst/>
            <a:cxnLst/>
            <a:rect l="l" t="t" r="r" b="b"/>
            <a:pathLst>
              <a:path w="7586344" h="114300">
                <a:moveTo>
                  <a:pt x="7586078" y="0"/>
                </a:moveTo>
                <a:lnTo>
                  <a:pt x="0" y="0"/>
                </a:lnTo>
                <a:lnTo>
                  <a:pt x="0" y="114300"/>
                </a:lnTo>
                <a:lnTo>
                  <a:pt x="7586078" y="114300"/>
                </a:lnTo>
                <a:lnTo>
                  <a:pt x="7586078" y="0"/>
                </a:lnTo>
                <a:close/>
              </a:path>
            </a:pathLst>
          </a:custGeom>
          <a:solidFill>
            <a:srgbClr val="000000"/>
          </a:solidFill>
        </p:spPr>
        <p:txBody>
          <a:bodyPr wrap="square" lIns="0" tIns="0" rIns="0" bIns="0" rtlCol="0"/>
          <a:lstStyle/>
          <a:p>
            <a:endParaRPr sz="69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EFEAE6"/>
      </a:lt1>
      <a:dk2>
        <a:srgbClr val="FF0000"/>
      </a:dk2>
      <a:lt2>
        <a:srgbClr val="F0F0F0"/>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1360</Words>
  <Application>Microsoft Office PowerPoint</Application>
  <PresentationFormat>On-screen Show (16:9)</PresentationFormat>
  <Paragraphs>95</Paragraphs>
  <Slides>27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Verdana</vt:lpstr>
      <vt:lpstr>Arial</vt:lpstr>
      <vt:lpstr>David Libre</vt:lpstr>
      <vt:lpstr>Tahoma</vt:lpstr>
      <vt:lpstr>Bebas Neue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We Face</vt:lpstr>
      <vt:lpstr>Inspiring Examples</vt:lpstr>
      <vt:lpstr>Summary: Live the Gandhian 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Sujith S</dc:creator>
  <cp:lastModifiedBy>Sujith S</cp:lastModifiedBy>
  <cp:revision>12</cp:revision>
  <dcterms:modified xsi:type="dcterms:W3CDTF">2024-08-03T08:56:26Z</dcterms:modified>
</cp:coreProperties>
</file>